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54"/>
  </p:notesMasterIdLst>
  <p:sldIdLst>
    <p:sldId id="256" r:id="rId3"/>
    <p:sldId id="257" r:id="rId4"/>
    <p:sldId id="391" r:id="rId5"/>
    <p:sldId id="374" r:id="rId6"/>
    <p:sldId id="260" r:id="rId7"/>
    <p:sldId id="261" r:id="rId8"/>
    <p:sldId id="262" r:id="rId9"/>
    <p:sldId id="263" r:id="rId10"/>
    <p:sldId id="264" r:id="rId11"/>
    <p:sldId id="265" r:id="rId12"/>
    <p:sldId id="370" r:id="rId13"/>
    <p:sldId id="369" r:id="rId14"/>
    <p:sldId id="393" r:id="rId15"/>
    <p:sldId id="371" r:id="rId16"/>
    <p:sldId id="390" r:id="rId17"/>
    <p:sldId id="372" r:id="rId18"/>
    <p:sldId id="373" r:id="rId19"/>
    <p:sldId id="267" r:id="rId20"/>
    <p:sldId id="268" r:id="rId21"/>
    <p:sldId id="420" r:id="rId22"/>
    <p:sldId id="269" r:id="rId23"/>
    <p:sldId id="270" r:id="rId24"/>
    <p:sldId id="394" r:id="rId25"/>
    <p:sldId id="395" r:id="rId26"/>
    <p:sldId id="271" r:id="rId27"/>
    <p:sldId id="272" r:id="rId28"/>
    <p:sldId id="273" r:id="rId29"/>
    <p:sldId id="418" r:id="rId30"/>
    <p:sldId id="274" r:id="rId31"/>
    <p:sldId id="396" r:id="rId32"/>
    <p:sldId id="397" r:id="rId33"/>
    <p:sldId id="275" r:id="rId34"/>
    <p:sldId id="276" r:id="rId35"/>
    <p:sldId id="277" r:id="rId36"/>
    <p:sldId id="278" r:id="rId37"/>
    <p:sldId id="279" r:id="rId38"/>
    <p:sldId id="280" r:id="rId39"/>
    <p:sldId id="281" r:id="rId40"/>
    <p:sldId id="282" r:id="rId41"/>
    <p:sldId id="283" r:id="rId42"/>
    <p:sldId id="284" r:id="rId43"/>
    <p:sldId id="285" r:id="rId44"/>
    <p:sldId id="287" r:id="rId45"/>
    <p:sldId id="288" r:id="rId46"/>
    <p:sldId id="289" r:id="rId47"/>
    <p:sldId id="290" r:id="rId48"/>
    <p:sldId id="291" r:id="rId49"/>
    <p:sldId id="292" r:id="rId50"/>
    <p:sldId id="357" r:id="rId51"/>
    <p:sldId id="293" r:id="rId52"/>
    <p:sldId id="294" r:id="rId53"/>
    <p:sldId id="295" r:id="rId54"/>
    <p:sldId id="296" r:id="rId55"/>
    <p:sldId id="419" r:id="rId56"/>
    <p:sldId id="375" r:id="rId57"/>
    <p:sldId id="358" r:id="rId58"/>
    <p:sldId id="359" r:id="rId59"/>
    <p:sldId id="376" r:id="rId60"/>
    <p:sldId id="377" r:id="rId61"/>
    <p:sldId id="360" r:id="rId62"/>
    <p:sldId id="361" r:id="rId63"/>
    <p:sldId id="362" r:id="rId64"/>
    <p:sldId id="363" r:id="rId65"/>
    <p:sldId id="378" r:id="rId66"/>
    <p:sldId id="364" r:id="rId67"/>
    <p:sldId id="379" r:id="rId68"/>
    <p:sldId id="380" r:id="rId69"/>
    <p:sldId id="381" r:id="rId70"/>
    <p:sldId id="382" r:id="rId71"/>
    <p:sldId id="383" r:id="rId72"/>
    <p:sldId id="384" r:id="rId73"/>
    <p:sldId id="385" r:id="rId74"/>
    <p:sldId id="386" r:id="rId75"/>
    <p:sldId id="387" r:id="rId76"/>
    <p:sldId id="388" r:id="rId77"/>
    <p:sldId id="302" r:id="rId78"/>
    <p:sldId id="303" r:id="rId79"/>
    <p:sldId id="304" r:id="rId80"/>
    <p:sldId id="305" r:id="rId81"/>
    <p:sldId id="306" r:id="rId82"/>
    <p:sldId id="365" r:id="rId83"/>
    <p:sldId id="398" r:id="rId84"/>
    <p:sldId id="368" r:id="rId85"/>
    <p:sldId id="307" r:id="rId86"/>
    <p:sldId id="308" r:id="rId87"/>
    <p:sldId id="309" r:id="rId88"/>
    <p:sldId id="310" r:id="rId89"/>
    <p:sldId id="311" r:id="rId90"/>
    <p:sldId id="312" r:id="rId91"/>
    <p:sldId id="313" r:id="rId92"/>
    <p:sldId id="314" r:id="rId93"/>
    <p:sldId id="315" r:id="rId94"/>
    <p:sldId id="316" r:id="rId95"/>
    <p:sldId id="317" r:id="rId96"/>
    <p:sldId id="318" r:id="rId97"/>
    <p:sldId id="319" r:id="rId98"/>
    <p:sldId id="320" r:id="rId99"/>
    <p:sldId id="321" r:id="rId100"/>
    <p:sldId id="322" r:id="rId101"/>
    <p:sldId id="323" r:id="rId102"/>
    <p:sldId id="324" r:id="rId103"/>
    <p:sldId id="325" r:id="rId104"/>
    <p:sldId id="354" r:id="rId105"/>
    <p:sldId id="326" r:id="rId106"/>
    <p:sldId id="327" r:id="rId107"/>
    <p:sldId id="328" r:id="rId108"/>
    <p:sldId id="329" r:id="rId109"/>
    <p:sldId id="355" r:id="rId110"/>
    <p:sldId id="392" r:id="rId111"/>
    <p:sldId id="331" r:id="rId112"/>
    <p:sldId id="332" r:id="rId113"/>
    <p:sldId id="333" r:id="rId114"/>
    <p:sldId id="334" r:id="rId115"/>
    <p:sldId id="335" r:id="rId116"/>
    <p:sldId id="336" r:id="rId117"/>
    <p:sldId id="337" r:id="rId118"/>
    <p:sldId id="338" r:id="rId119"/>
    <p:sldId id="339" r:id="rId120"/>
    <p:sldId id="340" r:id="rId121"/>
    <p:sldId id="341" r:id="rId122"/>
    <p:sldId id="342" r:id="rId123"/>
    <p:sldId id="343" r:id="rId124"/>
    <p:sldId id="344" r:id="rId125"/>
    <p:sldId id="346" r:id="rId126"/>
    <p:sldId id="347" r:id="rId127"/>
    <p:sldId id="348" r:id="rId128"/>
    <p:sldId id="349" r:id="rId129"/>
    <p:sldId id="345" r:id="rId130"/>
    <p:sldId id="350" r:id="rId131"/>
    <p:sldId id="351" r:id="rId132"/>
    <p:sldId id="389" r:id="rId133"/>
    <p:sldId id="356" r:id="rId134"/>
    <p:sldId id="399" r:id="rId135"/>
    <p:sldId id="400" r:id="rId136"/>
    <p:sldId id="401" r:id="rId137"/>
    <p:sldId id="403" r:id="rId138"/>
    <p:sldId id="415" r:id="rId139"/>
    <p:sldId id="416" r:id="rId140"/>
    <p:sldId id="404" r:id="rId141"/>
    <p:sldId id="405" r:id="rId142"/>
    <p:sldId id="406" r:id="rId143"/>
    <p:sldId id="407" r:id="rId144"/>
    <p:sldId id="408" r:id="rId145"/>
    <p:sldId id="409" r:id="rId146"/>
    <p:sldId id="410" r:id="rId147"/>
    <p:sldId id="411" r:id="rId148"/>
    <p:sldId id="412" r:id="rId149"/>
    <p:sldId id="413" r:id="rId150"/>
    <p:sldId id="414" r:id="rId151"/>
    <p:sldId id="417" r:id="rId152"/>
    <p:sldId id="402" r:id="rId15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D7"/>
    <a:srgbClr val="008C3A"/>
    <a:srgbClr val="B01000"/>
    <a:srgbClr val="560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1" autoAdjust="0"/>
  </p:normalViewPr>
  <p:slideViewPr>
    <p:cSldViewPr snapToGrid="0">
      <p:cViewPr varScale="1">
        <p:scale>
          <a:sx n="105" d="100"/>
          <a:sy n="105" d="100"/>
        </p:scale>
        <p:origin x="18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microsoft.com/office/2016/11/relationships/changesInfo" Target="changesInfos/changesInfo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il kaplan" userId="a47d4e08b637cb6e" providerId="LiveId" clId="{FBB659AF-47C7-4BFB-889A-1C99256D893F}"/>
    <pc:docChg chg="undo custSel addSld modSld">
      <pc:chgData name="halil kaplan" userId="a47d4e08b637cb6e" providerId="LiveId" clId="{FBB659AF-47C7-4BFB-889A-1C99256D893F}" dt="2024-08-21T13:22:34.058" v="1433"/>
      <pc:docMkLst>
        <pc:docMk/>
      </pc:docMkLst>
      <pc:sldChg chg="modSp mod">
        <pc:chgData name="halil kaplan" userId="a47d4e08b637cb6e" providerId="LiveId" clId="{FBB659AF-47C7-4BFB-889A-1C99256D893F}" dt="2024-08-21T10:50:24.191" v="1320" actId="20577"/>
        <pc:sldMkLst>
          <pc:docMk/>
          <pc:sldMk cId="0" sldId="257"/>
        </pc:sldMkLst>
        <pc:spChg chg="mod">
          <ac:chgData name="halil kaplan" userId="a47d4e08b637cb6e" providerId="LiveId" clId="{FBB659AF-47C7-4BFB-889A-1C99256D893F}" dt="2024-08-21T10:50:24.191" v="1320" actId="20577"/>
          <ac:spMkLst>
            <pc:docMk/>
            <pc:sldMk cId="0" sldId="257"/>
            <ac:spMk id="95" creationId="{00000000-0000-0000-0000-000000000000}"/>
          </ac:spMkLst>
        </pc:spChg>
      </pc:sldChg>
      <pc:sldChg chg="addSp delSp modSp mod">
        <pc:chgData name="halil kaplan" userId="a47d4e08b637cb6e" providerId="LiveId" clId="{FBB659AF-47C7-4BFB-889A-1C99256D893F}" dt="2024-08-21T11:57:09.465" v="1383" actId="207"/>
        <pc:sldMkLst>
          <pc:docMk/>
          <pc:sldMk cId="0" sldId="275"/>
        </pc:sldMkLst>
        <pc:spChg chg="mod">
          <ac:chgData name="halil kaplan" userId="a47d4e08b637cb6e" providerId="LiveId" clId="{FBB659AF-47C7-4BFB-889A-1C99256D893F}" dt="2024-08-21T11:57:09.465" v="1383" actId="207"/>
          <ac:spMkLst>
            <pc:docMk/>
            <pc:sldMk cId="0" sldId="275"/>
            <ac:spMk id="8" creationId="{00000000-0000-0000-0000-000000000000}"/>
          </ac:spMkLst>
        </pc:spChg>
        <pc:grpChg chg="mod">
          <ac:chgData name="halil kaplan" userId="a47d4e08b637cb6e" providerId="LiveId" clId="{FBB659AF-47C7-4BFB-889A-1C99256D893F}" dt="2024-08-21T11:56:25.892" v="1376"/>
          <ac:grpSpMkLst>
            <pc:docMk/>
            <pc:sldMk cId="0" sldId="275"/>
            <ac:grpSpMk id="7" creationId="{8AD54AA9-673C-A6F8-B523-B55C6F79103D}"/>
          </ac:grpSpMkLst>
        </pc:grpChg>
        <pc:grpChg chg="add del mod">
          <ac:chgData name="halil kaplan" userId="a47d4e08b637cb6e" providerId="LiveId" clId="{FBB659AF-47C7-4BFB-889A-1C99256D893F}" dt="2024-08-21T11:56:25.357" v="1373"/>
          <ac:grpSpMkLst>
            <pc:docMk/>
            <pc:sldMk cId="0" sldId="275"/>
            <ac:grpSpMk id="11" creationId="{CA4AC704-D7E9-3900-D815-C67967C76B6A}"/>
          </ac:grpSpMkLst>
        </pc:grpChg>
        <pc:grpChg chg="add del mod">
          <ac:chgData name="halil kaplan" userId="a47d4e08b637cb6e" providerId="LiveId" clId="{FBB659AF-47C7-4BFB-889A-1C99256D893F}" dt="2024-08-21T11:56:25.161" v="1371"/>
          <ac:grpSpMkLst>
            <pc:docMk/>
            <pc:sldMk cId="0" sldId="275"/>
            <ac:grpSpMk id="13" creationId="{47C5069C-2424-75E0-1061-5AE795E447CD}"/>
          </ac:grpSpMkLst>
        </pc:grpChg>
        <pc:grpChg chg="add del mod">
          <ac:chgData name="halil kaplan" userId="a47d4e08b637cb6e" providerId="LiveId" clId="{FBB659AF-47C7-4BFB-889A-1C99256D893F}" dt="2024-08-21T11:56:24.916" v="1369"/>
          <ac:grpSpMkLst>
            <pc:docMk/>
            <pc:sldMk cId="0" sldId="275"/>
            <ac:grpSpMk id="15" creationId="{B3D44D68-086D-C2E5-5B62-86687F200943}"/>
          </ac:grpSpMkLst>
        </pc:grpChg>
        <pc:grpChg chg="add del mod">
          <ac:chgData name="halil kaplan" userId="a47d4e08b637cb6e" providerId="LiveId" clId="{FBB659AF-47C7-4BFB-889A-1C99256D893F}" dt="2024-08-21T11:56:24.570" v="1367"/>
          <ac:grpSpMkLst>
            <pc:docMk/>
            <pc:sldMk cId="0" sldId="275"/>
            <ac:grpSpMk id="17" creationId="{10683A52-3AD8-6EBB-C730-55F542A4CA99}"/>
          </ac:grpSpMkLst>
        </pc:grpChg>
        <pc:grpChg chg="mod">
          <ac:chgData name="halil kaplan" userId="a47d4e08b637cb6e" providerId="LiveId" clId="{FBB659AF-47C7-4BFB-889A-1C99256D893F}" dt="2024-08-21T11:56:24.130" v="1365"/>
          <ac:grpSpMkLst>
            <pc:docMk/>
            <pc:sldMk cId="0" sldId="275"/>
            <ac:grpSpMk id="19" creationId="{D9CED40A-5BFF-FFED-9EC3-949EEEFB25CB}"/>
          </ac:grpSpMkLst>
        </pc:grpChg>
        <pc:picChg chg="add mod">
          <ac:chgData name="halil kaplan" userId="a47d4e08b637cb6e" providerId="LiveId" clId="{FBB659AF-47C7-4BFB-889A-1C99256D893F}" dt="2024-08-21T11:51:33.249" v="1341" actId="1076"/>
          <ac:picMkLst>
            <pc:docMk/>
            <pc:sldMk cId="0" sldId="275"/>
            <ac:picMk id="3" creationId="{ED4C7E66-3C2E-8303-F43B-AA5661723BA1}"/>
          </ac:picMkLst>
        </pc:picChg>
        <pc:inkChg chg="add del">
          <ac:chgData name="halil kaplan" userId="a47d4e08b637cb6e" providerId="LiveId" clId="{FBB659AF-47C7-4BFB-889A-1C99256D893F}" dt="2024-08-21T11:56:14.039" v="1349" actId="9405"/>
          <ac:inkMkLst>
            <pc:docMk/>
            <pc:sldMk cId="0" sldId="275"/>
            <ac:inkMk id="4" creationId="{61941405-3B25-27A9-82CF-9ABF8D903656}"/>
          </ac:inkMkLst>
        </pc:inkChg>
        <pc:inkChg chg="add del mod">
          <ac:chgData name="halil kaplan" userId="a47d4e08b637cb6e" providerId="LiveId" clId="{FBB659AF-47C7-4BFB-889A-1C99256D893F}" dt="2024-08-21T11:56:26.251" v="1377" actId="9405"/>
          <ac:inkMkLst>
            <pc:docMk/>
            <pc:sldMk cId="0" sldId="275"/>
            <ac:inkMk id="5" creationId="{54188AAD-855D-544A-8834-F595BF0FF1C0}"/>
          </ac:inkMkLst>
        </pc:inkChg>
        <pc:inkChg chg="add del mod">
          <ac:chgData name="halil kaplan" userId="a47d4e08b637cb6e" providerId="LiveId" clId="{FBB659AF-47C7-4BFB-889A-1C99256D893F}" dt="2024-08-21T11:56:25.892" v="1376"/>
          <ac:inkMkLst>
            <pc:docMk/>
            <pc:sldMk cId="0" sldId="275"/>
            <ac:inkMk id="6" creationId="{C2F4153B-D3F0-5282-8AB4-B52206FFF173}"/>
          </ac:inkMkLst>
        </pc:inkChg>
        <pc:inkChg chg="add del mod">
          <ac:chgData name="halil kaplan" userId="a47d4e08b637cb6e" providerId="LiveId" clId="{FBB659AF-47C7-4BFB-889A-1C99256D893F}" dt="2024-08-21T11:56:25.569" v="1374" actId="9405"/>
          <ac:inkMkLst>
            <pc:docMk/>
            <pc:sldMk cId="0" sldId="275"/>
            <ac:inkMk id="9" creationId="{5A5E7040-ACAE-3FC1-0282-1874638A2526}"/>
          </ac:inkMkLst>
        </pc:inkChg>
        <pc:inkChg chg="add del mod">
          <ac:chgData name="halil kaplan" userId="a47d4e08b637cb6e" providerId="LiveId" clId="{FBB659AF-47C7-4BFB-889A-1C99256D893F}" dt="2024-08-21T11:56:25.357" v="1373"/>
          <ac:inkMkLst>
            <pc:docMk/>
            <pc:sldMk cId="0" sldId="275"/>
            <ac:inkMk id="10" creationId="{00F78CA8-6FB7-0767-3E7B-1BF32CED0800}"/>
          </ac:inkMkLst>
        </pc:inkChg>
        <pc:inkChg chg="add del mod">
          <ac:chgData name="halil kaplan" userId="a47d4e08b637cb6e" providerId="LiveId" clId="{FBB659AF-47C7-4BFB-889A-1C99256D893F}" dt="2024-08-21T11:56:25.161" v="1371"/>
          <ac:inkMkLst>
            <pc:docMk/>
            <pc:sldMk cId="0" sldId="275"/>
            <ac:inkMk id="12" creationId="{E4659589-337C-A08E-83D4-F39D99164EDF}"/>
          </ac:inkMkLst>
        </pc:inkChg>
        <pc:inkChg chg="add del mod">
          <ac:chgData name="halil kaplan" userId="a47d4e08b637cb6e" providerId="LiveId" clId="{FBB659AF-47C7-4BFB-889A-1C99256D893F}" dt="2024-08-21T11:56:24.916" v="1369"/>
          <ac:inkMkLst>
            <pc:docMk/>
            <pc:sldMk cId="0" sldId="275"/>
            <ac:inkMk id="14" creationId="{040D04BE-FFC9-7791-E756-4874176F4938}"/>
          </ac:inkMkLst>
        </pc:inkChg>
        <pc:inkChg chg="add del mod">
          <ac:chgData name="halil kaplan" userId="a47d4e08b637cb6e" providerId="LiveId" clId="{FBB659AF-47C7-4BFB-889A-1C99256D893F}" dt="2024-08-21T11:56:24.570" v="1367"/>
          <ac:inkMkLst>
            <pc:docMk/>
            <pc:sldMk cId="0" sldId="275"/>
            <ac:inkMk id="16" creationId="{EBAA70D5-73CC-B6D2-87D2-660BC3B6332D}"/>
          </ac:inkMkLst>
        </pc:inkChg>
        <pc:inkChg chg="add del mod">
          <ac:chgData name="halil kaplan" userId="a47d4e08b637cb6e" providerId="LiveId" clId="{FBB659AF-47C7-4BFB-889A-1C99256D893F}" dt="2024-08-21T11:56:24.130" v="1365"/>
          <ac:inkMkLst>
            <pc:docMk/>
            <pc:sldMk cId="0" sldId="275"/>
            <ac:inkMk id="18" creationId="{0880A180-2FE5-5083-4223-C7AE7FFCC45D}"/>
          </ac:inkMkLst>
        </pc:inkChg>
        <pc:inkChg chg="add">
          <ac:chgData name="halil kaplan" userId="a47d4e08b637cb6e" providerId="LiveId" clId="{FBB659AF-47C7-4BFB-889A-1C99256D893F}" dt="2024-08-21T11:56:27.867" v="1378" actId="9405"/>
          <ac:inkMkLst>
            <pc:docMk/>
            <pc:sldMk cId="0" sldId="275"/>
            <ac:inkMk id="20" creationId="{73830B8A-1106-3C06-2013-E1F0A8343E7F}"/>
          </ac:inkMkLst>
        </pc:inkChg>
        <pc:inkChg chg="add">
          <ac:chgData name="halil kaplan" userId="a47d4e08b637cb6e" providerId="LiveId" clId="{FBB659AF-47C7-4BFB-889A-1C99256D893F}" dt="2024-08-21T11:56:29.563" v="1379" actId="9405"/>
          <ac:inkMkLst>
            <pc:docMk/>
            <pc:sldMk cId="0" sldId="275"/>
            <ac:inkMk id="21" creationId="{76FDDB4E-96F4-01A5-2DD7-4E6F792366BF}"/>
          </ac:inkMkLst>
        </pc:inkChg>
        <pc:inkChg chg="add">
          <ac:chgData name="halil kaplan" userId="a47d4e08b637cb6e" providerId="LiveId" clId="{FBB659AF-47C7-4BFB-889A-1C99256D893F}" dt="2024-08-21T11:56:34.714" v="1380" actId="9405"/>
          <ac:inkMkLst>
            <pc:docMk/>
            <pc:sldMk cId="0" sldId="275"/>
            <ac:inkMk id="22" creationId="{2194ECDE-C02A-517E-D18C-4D8EADE5329A}"/>
          </ac:inkMkLst>
        </pc:inkChg>
        <pc:inkChg chg="add">
          <ac:chgData name="halil kaplan" userId="a47d4e08b637cb6e" providerId="LiveId" clId="{FBB659AF-47C7-4BFB-889A-1C99256D893F}" dt="2024-08-21T11:56:48.172" v="1381" actId="9405"/>
          <ac:inkMkLst>
            <pc:docMk/>
            <pc:sldMk cId="0" sldId="275"/>
            <ac:inkMk id="23" creationId="{55C96090-7992-E89B-8235-5FB6B9F166C4}"/>
          </ac:inkMkLst>
        </pc:inkChg>
      </pc:sldChg>
      <pc:sldChg chg="modSp mod">
        <pc:chgData name="halil kaplan" userId="a47d4e08b637cb6e" providerId="LiveId" clId="{FBB659AF-47C7-4BFB-889A-1C99256D893F}" dt="2024-08-21T11:46:02.682" v="1325" actId="1076"/>
        <pc:sldMkLst>
          <pc:docMk/>
          <pc:sldMk cId="0" sldId="276"/>
        </pc:sldMkLst>
        <pc:spChg chg="mod">
          <ac:chgData name="halil kaplan" userId="a47d4e08b637cb6e" providerId="LiveId" clId="{FBB659AF-47C7-4BFB-889A-1C99256D893F}" dt="2024-08-21T11:45:52.290" v="1324" actId="20577"/>
          <ac:spMkLst>
            <pc:docMk/>
            <pc:sldMk cId="0" sldId="276"/>
            <ac:spMk id="214" creationId="{00000000-0000-0000-0000-000000000000}"/>
          </ac:spMkLst>
        </pc:spChg>
        <pc:spChg chg="mod">
          <ac:chgData name="halil kaplan" userId="a47d4e08b637cb6e" providerId="LiveId" clId="{FBB659AF-47C7-4BFB-889A-1C99256D893F}" dt="2024-08-21T11:46:02.682" v="1325" actId="1076"/>
          <ac:spMkLst>
            <pc:docMk/>
            <pc:sldMk cId="0" sldId="276"/>
            <ac:spMk id="215" creationId="{00000000-0000-0000-0000-000000000000}"/>
          </ac:spMkLst>
        </pc:spChg>
        <pc:spChg chg="mod">
          <ac:chgData name="halil kaplan" userId="a47d4e08b637cb6e" providerId="LiveId" clId="{FBB659AF-47C7-4BFB-889A-1C99256D893F}" dt="2024-08-21T11:46:02.682" v="1325" actId="1076"/>
          <ac:spMkLst>
            <pc:docMk/>
            <pc:sldMk cId="0" sldId="276"/>
            <ac:spMk id="216" creationId="{00000000-0000-0000-0000-000000000000}"/>
          </ac:spMkLst>
        </pc:spChg>
        <pc:spChg chg="mod">
          <ac:chgData name="halil kaplan" userId="a47d4e08b637cb6e" providerId="LiveId" clId="{FBB659AF-47C7-4BFB-889A-1C99256D893F}" dt="2024-08-21T11:46:02.682" v="1325" actId="1076"/>
          <ac:spMkLst>
            <pc:docMk/>
            <pc:sldMk cId="0" sldId="276"/>
            <ac:spMk id="217" creationId="{00000000-0000-0000-0000-000000000000}"/>
          </ac:spMkLst>
        </pc:spChg>
        <pc:spChg chg="mod">
          <ac:chgData name="halil kaplan" userId="a47d4e08b637cb6e" providerId="LiveId" clId="{FBB659AF-47C7-4BFB-889A-1C99256D893F}" dt="2024-08-21T11:46:02.682" v="1325" actId="1076"/>
          <ac:spMkLst>
            <pc:docMk/>
            <pc:sldMk cId="0" sldId="276"/>
            <ac:spMk id="218" creationId="{00000000-0000-0000-0000-000000000000}"/>
          </ac:spMkLst>
        </pc:spChg>
        <pc:spChg chg="mod">
          <ac:chgData name="halil kaplan" userId="a47d4e08b637cb6e" providerId="LiveId" clId="{FBB659AF-47C7-4BFB-889A-1C99256D893F}" dt="2024-08-21T11:46:02.682" v="1325" actId="1076"/>
          <ac:spMkLst>
            <pc:docMk/>
            <pc:sldMk cId="0" sldId="276"/>
            <ac:spMk id="219" creationId="{00000000-0000-0000-0000-000000000000}"/>
          </ac:spMkLst>
        </pc:spChg>
        <pc:spChg chg="mod">
          <ac:chgData name="halil kaplan" userId="a47d4e08b637cb6e" providerId="LiveId" clId="{FBB659AF-47C7-4BFB-889A-1C99256D893F}" dt="2024-08-21T11:46:02.682" v="1325" actId="1076"/>
          <ac:spMkLst>
            <pc:docMk/>
            <pc:sldMk cId="0" sldId="276"/>
            <ac:spMk id="220" creationId="{00000000-0000-0000-0000-000000000000}"/>
          </ac:spMkLst>
        </pc:spChg>
      </pc:sldChg>
      <pc:sldChg chg="modSp mod">
        <pc:chgData name="halil kaplan" userId="a47d4e08b637cb6e" providerId="LiveId" clId="{FBB659AF-47C7-4BFB-889A-1C99256D893F}" dt="2024-08-21T11:48:42.483" v="1327" actId="1076"/>
        <pc:sldMkLst>
          <pc:docMk/>
          <pc:sldMk cId="0" sldId="295"/>
        </pc:sldMkLst>
        <pc:picChg chg="mod">
          <ac:chgData name="halil kaplan" userId="a47d4e08b637cb6e" providerId="LiveId" clId="{FBB659AF-47C7-4BFB-889A-1C99256D893F}" dt="2024-08-21T11:48:42.483" v="1327" actId="1076"/>
          <ac:picMkLst>
            <pc:docMk/>
            <pc:sldMk cId="0" sldId="295"/>
            <ac:picMk id="368" creationId="{00000000-0000-0000-0000-000000000000}"/>
          </ac:picMkLst>
        </pc:picChg>
      </pc:sldChg>
      <pc:sldChg chg="modSp mod">
        <pc:chgData name="halil kaplan" userId="a47d4e08b637cb6e" providerId="LiveId" clId="{FBB659AF-47C7-4BFB-889A-1C99256D893F}" dt="2024-08-21T13:06:56.159" v="1398" actId="113"/>
        <pc:sldMkLst>
          <pc:docMk/>
          <pc:sldMk cId="0" sldId="315"/>
        </pc:sldMkLst>
        <pc:spChg chg="mod">
          <ac:chgData name="halil kaplan" userId="a47d4e08b637cb6e" providerId="LiveId" clId="{FBB659AF-47C7-4BFB-889A-1C99256D893F}" dt="2024-08-21T13:06:56.159" v="1398" actId="113"/>
          <ac:spMkLst>
            <pc:docMk/>
            <pc:sldMk cId="0" sldId="315"/>
            <ac:spMk id="511" creationId="{00000000-0000-0000-0000-000000000000}"/>
          </ac:spMkLst>
        </pc:spChg>
      </pc:sldChg>
      <pc:sldChg chg="addSp modSp mod">
        <pc:chgData name="halil kaplan" userId="a47d4e08b637cb6e" providerId="LiveId" clId="{FBB659AF-47C7-4BFB-889A-1C99256D893F}" dt="2024-08-16T11:16:00.031" v="78" actId="1076"/>
        <pc:sldMkLst>
          <pc:docMk/>
          <pc:sldMk cId="202416060" sldId="403"/>
        </pc:sldMkLst>
        <pc:spChg chg="add mod">
          <ac:chgData name="halil kaplan" userId="a47d4e08b637cb6e" providerId="LiveId" clId="{FBB659AF-47C7-4BFB-889A-1C99256D893F}" dt="2024-08-16T11:16:00.031" v="78" actId="1076"/>
          <ac:spMkLst>
            <pc:docMk/>
            <pc:sldMk cId="202416060" sldId="403"/>
            <ac:spMk id="2" creationId="{BB14003C-7042-543C-788D-97BA0A96729C}"/>
          </ac:spMkLst>
        </pc:spChg>
        <pc:picChg chg="add mod">
          <ac:chgData name="halil kaplan" userId="a47d4e08b637cb6e" providerId="LiveId" clId="{FBB659AF-47C7-4BFB-889A-1C99256D893F}" dt="2024-08-16T11:15:08.804" v="71" actId="1076"/>
          <ac:picMkLst>
            <pc:docMk/>
            <pc:sldMk cId="202416060" sldId="403"/>
            <ac:picMk id="5" creationId="{FC0D4E17-A5C5-A35D-D201-3DFC590AE997}"/>
          </ac:picMkLst>
        </pc:picChg>
      </pc:sldChg>
      <pc:sldChg chg="addSp delSp modSp add mod">
        <pc:chgData name="halil kaplan" userId="a47d4e08b637cb6e" providerId="LiveId" clId="{FBB659AF-47C7-4BFB-889A-1C99256D893F}" dt="2024-08-21T06:47:30.942" v="1175" actId="20577"/>
        <pc:sldMkLst>
          <pc:docMk/>
          <pc:sldMk cId="1647863022" sldId="404"/>
        </pc:sldMkLst>
        <pc:spChg chg="del">
          <ac:chgData name="halil kaplan" userId="a47d4e08b637cb6e" providerId="LiveId" clId="{FBB659AF-47C7-4BFB-889A-1C99256D893F}" dt="2024-08-16T11:16:04.775" v="79" actId="478"/>
          <ac:spMkLst>
            <pc:docMk/>
            <pc:sldMk cId="1647863022" sldId="404"/>
            <ac:spMk id="2" creationId="{BB14003C-7042-543C-788D-97BA0A96729C}"/>
          </ac:spMkLst>
        </pc:spChg>
        <pc:spChg chg="add mod">
          <ac:chgData name="halil kaplan" userId="a47d4e08b637cb6e" providerId="LiveId" clId="{FBB659AF-47C7-4BFB-889A-1C99256D893F}" dt="2024-08-21T06:47:30.942" v="1175" actId="20577"/>
          <ac:spMkLst>
            <pc:docMk/>
            <pc:sldMk cId="1647863022" sldId="404"/>
            <ac:spMk id="6" creationId="{0EF796C8-B4A2-B67F-71F2-EAAA3FC42E0C}"/>
          </ac:spMkLst>
        </pc:spChg>
        <pc:picChg chg="del">
          <ac:chgData name="halil kaplan" userId="a47d4e08b637cb6e" providerId="LiveId" clId="{FBB659AF-47C7-4BFB-889A-1C99256D893F}" dt="2024-08-16T11:15:22.195" v="73" actId="478"/>
          <ac:picMkLst>
            <pc:docMk/>
            <pc:sldMk cId="1647863022" sldId="404"/>
            <ac:picMk id="5" creationId="{FC0D4E17-A5C5-A35D-D201-3DFC590AE997}"/>
          </ac:picMkLst>
        </pc:picChg>
      </pc:sldChg>
      <pc:sldChg chg="addSp delSp modSp add mod">
        <pc:chgData name="halil kaplan" userId="a47d4e08b637cb6e" providerId="LiveId" clId="{FBB659AF-47C7-4BFB-889A-1C99256D893F}" dt="2024-08-20T07:33:36.235" v="401" actId="20577"/>
        <pc:sldMkLst>
          <pc:docMk/>
          <pc:sldMk cId="3349409173" sldId="405"/>
        </pc:sldMkLst>
        <pc:spChg chg="add mod">
          <ac:chgData name="halil kaplan" userId="a47d4e08b637cb6e" providerId="LiveId" clId="{FBB659AF-47C7-4BFB-889A-1C99256D893F}" dt="2024-08-20T07:33:36.235" v="401" actId="20577"/>
          <ac:spMkLst>
            <pc:docMk/>
            <pc:sldMk cId="3349409173" sldId="405"/>
            <ac:spMk id="3" creationId="{C8C21ECD-7F69-E024-2B0B-E638E6FE40F3}"/>
          </ac:spMkLst>
        </pc:spChg>
        <pc:spChg chg="del">
          <ac:chgData name="halil kaplan" userId="a47d4e08b637cb6e" providerId="LiveId" clId="{FBB659AF-47C7-4BFB-889A-1C99256D893F}" dt="2024-08-16T11:19:38.942" v="252" actId="478"/>
          <ac:spMkLst>
            <pc:docMk/>
            <pc:sldMk cId="3349409173" sldId="405"/>
            <ac:spMk id="6" creationId="{0EF796C8-B4A2-B67F-71F2-EAAA3FC42E0C}"/>
          </ac:spMkLst>
        </pc:spChg>
      </pc:sldChg>
      <pc:sldChg chg="addSp delSp modSp add mod">
        <pc:chgData name="halil kaplan" userId="a47d4e08b637cb6e" providerId="LiveId" clId="{FBB659AF-47C7-4BFB-889A-1C99256D893F}" dt="2024-08-20T12:13:46.345" v="517" actId="20577"/>
        <pc:sldMkLst>
          <pc:docMk/>
          <pc:sldMk cId="316017329" sldId="406"/>
        </pc:sldMkLst>
        <pc:spChg chg="del">
          <ac:chgData name="halil kaplan" userId="a47d4e08b637cb6e" providerId="LiveId" clId="{FBB659AF-47C7-4BFB-889A-1C99256D893F}" dt="2024-08-16T11:20:20.253" v="261" actId="478"/>
          <ac:spMkLst>
            <pc:docMk/>
            <pc:sldMk cId="316017329" sldId="406"/>
            <ac:spMk id="3" creationId="{C8C21ECD-7F69-E024-2B0B-E638E6FE40F3}"/>
          </ac:spMkLst>
        </pc:spChg>
        <pc:spChg chg="add mod">
          <ac:chgData name="halil kaplan" userId="a47d4e08b637cb6e" providerId="LiveId" clId="{FBB659AF-47C7-4BFB-889A-1C99256D893F}" dt="2024-08-20T12:13:46.345" v="517" actId="20577"/>
          <ac:spMkLst>
            <pc:docMk/>
            <pc:sldMk cId="316017329" sldId="406"/>
            <ac:spMk id="5" creationId="{AB8D998F-BAD7-8DD3-EA57-EF0B9CB15ADC}"/>
          </ac:spMkLst>
        </pc:spChg>
      </pc:sldChg>
      <pc:sldChg chg="addSp delSp modSp add mod">
        <pc:chgData name="halil kaplan" userId="a47d4e08b637cb6e" providerId="LiveId" clId="{FBB659AF-47C7-4BFB-889A-1C99256D893F}" dt="2024-08-20T13:11:05.526" v="750" actId="20577"/>
        <pc:sldMkLst>
          <pc:docMk/>
          <pc:sldMk cId="3743265149" sldId="407"/>
        </pc:sldMkLst>
        <pc:spChg chg="add mod">
          <ac:chgData name="halil kaplan" userId="a47d4e08b637cb6e" providerId="LiveId" clId="{FBB659AF-47C7-4BFB-889A-1C99256D893F}" dt="2024-08-20T13:11:05.526" v="750" actId="20577"/>
          <ac:spMkLst>
            <pc:docMk/>
            <pc:sldMk cId="3743265149" sldId="407"/>
            <ac:spMk id="3" creationId="{19FDEC3C-D138-EE94-9407-F402C34C97D5}"/>
          </ac:spMkLst>
        </pc:spChg>
        <pc:spChg chg="del">
          <ac:chgData name="halil kaplan" userId="a47d4e08b637cb6e" providerId="LiveId" clId="{FBB659AF-47C7-4BFB-889A-1C99256D893F}" dt="2024-08-16T11:20:51.060" v="270" actId="478"/>
          <ac:spMkLst>
            <pc:docMk/>
            <pc:sldMk cId="3743265149" sldId="407"/>
            <ac:spMk id="5" creationId="{AB8D998F-BAD7-8DD3-EA57-EF0B9CB15ADC}"/>
          </ac:spMkLst>
        </pc:spChg>
      </pc:sldChg>
      <pc:sldChg chg="addSp delSp modSp add mod">
        <pc:chgData name="halil kaplan" userId="a47d4e08b637cb6e" providerId="LiveId" clId="{FBB659AF-47C7-4BFB-889A-1C99256D893F}" dt="2024-08-21T06:53:51.467" v="1244" actId="20577"/>
        <pc:sldMkLst>
          <pc:docMk/>
          <pc:sldMk cId="3570986764" sldId="408"/>
        </pc:sldMkLst>
        <pc:spChg chg="del">
          <ac:chgData name="halil kaplan" userId="a47d4e08b637cb6e" providerId="LiveId" clId="{FBB659AF-47C7-4BFB-889A-1C99256D893F}" dt="2024-08-16T13:05:34.706" v="284" actId="478"/>
          <ac:spMkLst>
            <pc:docMk/>
            <pc:sldMk cId="3570986764" sldId="408"/>
            <ac:spMk id="3" creationId="{19FDEC3C-D138-EE94-9407-F402C34C97D5}"/>
          </ac:spMkLst>
        </pc:spChg>
        <pc:spChg chg="add mod">
          <ac:chgData name="halil kaplan" userId="a47d4e08b637cb6e" providerId="LiveId" clId="{FBB659AF-47C7-4BFB-889A-1C99256D893F}" dt="2024-08-21T06:53:51.467" v="1244" actId="20577"/>
          <ac:spMkLst>
            <pc:docMk/>
            <pc:sldMk cId="3570986764" sldId="408"/>
            <ac:spMk id="3" creationId="{AB0349A8-5723-166D-ED27-9C82E3744F15}"/>
          </ac:spMkLst>
        </pc:spChg>
        <pc:spChg chg="add del mod">
          <ac:chgData name="halil kaplan" userId="a47d4e08b637cb6e" providerId="LiveId" clId="{FBB659AF-47C7-4BFB-889A-1C99256D893F}" dt="2024-08-21T06:51:08.674" v="1176" actId="478"/>
          <ac:spMkLst>
            <pc:docMk/>
            <pc:sldMk cId="3570986764" sldId="408"/>
            <ac:spMk id="5" creationId="{DAB24750-C82F-2795-B98F-E64F7121D3E8}"/>
          </ac:spMkLst>
        </pc:spChg>
      </pc:sldChg>
      <pc:sldChg chg="addSp delSp modSp add mod">
        <pc:chgData name="halil kaplan" userId="a47d4e08b637cb6e" providerId="LiveId" clId="{FBB659AF-47C7-4BFB-889A-1C99256D893F}" dt="2024-08-21T13:21:57.594" v="1420" actId="1076"/>
        <pc:sldMkLst>
          <pc:docMk/>
          <pc:sldMk cId="2613503779" sldId="409"/>
        </pc:sldMkLst>
        <pc:spChg chg="del">
          <ac:chgData name="halil kaplan" userId="a47d4e08b637cb6e" providerId="LiveId" clId="{FBB659AF-47C7-4BFB-889A-1C99256D893F}" dt="2024-08-16T13:07:17.247" v="293" actId="478"/>
          <ac:spMkLst>
            <pc:docMk/>
            <pc:sldMk cId="2613503779" sldId="409"/>
            <ac:spMk id="5" creationId="{DAB24750-C82F-2795-B98F-E64F7121D3E8}"/>
          </ac:spMkLst>
        </pc:spChg>
        <pc:picChg chg="add del mod">
          <ac:chgData name="halil kaplan" userId="a47d4e08b637cb6e" providerId="LiveId" clId="{FBB659AF-47C7-4BFB-889A-1C99256D893F}" dt="2024-08-21T13:21:48.639" v="1417" actId="478"/>
          <ac:picMkLst>
            <pc:docMk/>
            <pc:sldMk cId="2613503779" sldId="409"/>
            <ac:picMk id="3" creationId="{2E3C5583-57E1-EA1E-2487-B8F3098FA712}"/>
          </ac:picMkLst>
        </pc:picChg>
        <pc:picChg chg="add mod">
          <ac:chgData name="halil kaplan" userId="a47d4e08b637cb6e" providerId="LiveId" clId="{FBB659AF-47C7-4BFB-889A-1C99256D893F}" dt="2024-08-21T13:21:57.594" v="1420" actId="1076"/>
          <ac:picMkLst>
            <pc:docMk/>
            <pc:sldMk cId="2613503779" sldId="409"/>
            <ac:picMk id="5" creationId="{FABC8BD9-D03D-E7C6-EAAE-909443A65159}"/>
          </ac:picMkLst>
        </pc:picChg>
      </pc:sldChg>
      <pc:sldChg chg="addSp delSp modSp add mod">
        <pc:chgData name="halil kaplan" userId="a47d4e08b637cb6e" providerId="LiveId" clId="{FBB659AF-47C7-4BFB-889A-1C99256D893F}" dt="2024-08-21T08:04:06.390" v="1315" actId="20577"/>
        <pc:sldMkLst>
          <pc:docMk/>
          <pc:sldMk cId="3340624538" sldId="410"/>
        </pc:sldMkLst>
        <pc:spChg chg="add mod">
          <ac:chgData name="halil kaplan" userId="a47d4e08b637cb6e" providerId="LiveId" clId="{FBB659AF-47C7-4BFB-889A-1C99256D893F}" dt="2024-08-21T08:04:06.390" v="1315" actId="20577"/>
          <ac:spMkLst>
            <pc:docMk/>
            <pc:sldMk cId="3340624538" sldId="410"/>
            <ac:spMk id="5" creationId="{A6BFFD0C-5DFF-AED5-C6B0-41897E8BF0DB}"/>
          </ac:spMkLst>
        </pc:spChg>
        <pc:picChg chg="del">
          <ac:chgData name="halil kaplan" userId="a47d4e08b637cb6e" providerId="LiveId" clId="{FBB659AF-47C7-4BFB-889A-1C99256D893F}" dt="2024-08-16T13:08:28.348" v="298" actId="478"/>
          <ac:picMkLst>
            <pc:docMk/>
            <pc:sldMk cId="3340624538" sldId="410"/>
            <ac:picMk id="3" creationId="{2E3C5583-57E1-EA1E-2487-B8F3098FA712}"/>
          </ac:picMkLst>
        </pc:picChg>
      </pc:sldChg>
      <pc:sldChg chg="addSp delSp modSp add mod">
        <pc:chgData name="halil kaplan" userId="a47d4e08b637cb6e" providerId="LiveId" clId="{FBB659AF-47C7-4BFB-889A-1C99256D893F}" dt="2024-08-21T13:22:15.872" v="1426" actId="1076"/>
        <pc:sldMkLst>
          <pc:docMk/>
          <pc:sldMk cId="1042478569" sldId="411"/>
        </pc:sldMkLst>
        <pc:spChg chg="add mod">
          <ac:chgData name="halil kaplan" userId="a47d4e08b637cb6e" providerId="LiveId" clId="{FBB659AF-47C7-4BFB-889A-1C99256D893F}" dt="2024-08-21T13:11:37.014" v="1406" actId="1076"/>
          <ac:spMkLst>
            <pc:docMk/>
            <pc:sldMk cId="1042478569" sldId="411"/>
            <ac:spMk id="3" creationId="{83F85573-98C9-51BF-4BD2-FA66B54132B0}"/>
          </ac:spMkLst>
        </pc:spChg>
        <pc:spChg chg="del">
          <ac:chgData name="halil kaplan" userId="a47d4e08b637cb6e" providerId="LiveId" clId="{FBB659AF-47C7-4BFB-889A-1C99256D893F}" dt="2024-08-16T13:10:02.065" v="313" actId="478"/>
          <ac:spMkLst>
            <pc:docMk/>
            <pc:sldMk cId="1042478569" sldId="411"/>
            <ac:spMk id="5" creationId="{A6BFFD0C-5DFF-AED5-C6B0-41897E8BF0DB}"/>
          </ac:spMkLst>
        </pc:spChg>
        <pc:picChg chg="add del mod">
          <ac:chgData name="halil kaplan" userId="a47d4e08b637cb6e" providerId="LiveId" clId="{FBB659AF-47C7-4BFB-889A-1C99256D893F}" dt="2024-08-21T13:22:12.135" v="1425" actId="478"/>
          <ac:picMkLst>
            <pc:docMk/>
            <pc:sldMk cId="1042478569" sldId="411"/>
            <ac:picMk id="2" creationId="{05186E75-F8F1-682D-9DEA-7305A2B1E1C2}"/>
          </ac:picMkLst>
        </pc:picChg>
        <pc:picChg chg="add mod">
          <ac:chgData name="halil kaplan" userId="a47d4e08b637cb6e" providerId="LiveId" clId="{FBB659AF-47C7-4BFB-889A-1C99256D893F}" dt="2024-08-21T13:22:15.872" v="1426" actId="1076"/>
          <ac:picMkLst>
            <pc:docMk/>
            <pc:sldMk cId="1042478569" sldId="411"/>
            <ac:picMk id="6" creationId="{525EC258-B11A-247E-009A-17272B1C841D}"/>
          </ac:picMkLst>
        </pc:picChg>
      </pc:sldChg>
      <pc:sldChg chg="addSp delSp modSp add mod">
        <pc:chgData name="halil kaplan" userId="a47d4e08b637cb6e" providerId="LiveId" clId="{FBB659AF-47C7-4BFB-889A-1C99256D893F}" dt="2024-08-21T13:22:29.292" v="1430"/>
        <pc:sldMkLst>
          <pc:docMk/>
          <pc:sldMk cId="2840827062" sldId="412"/>
        </pc:sldMkLst>
        <pc:spChg chg="del">
          <ac:chgData name="halil kaplan" userId="a47d4e08b637cb6e" providerId="LiveId" clId="{FBB659AF-47C7-4BFB-889A-1C99256D893F}" dt="2024-08-16T13:10:34.244" v="323" actId="478"/>
          <ac:spMkLst>
            <pc:docMk/>
            <pc:sldMk cId="2840827062" sldId="412"/>
            <ac:spMk id="3" creationId="{83F85573-98C9-51BF-4BD2-FA66B54132B0}"/>
          </ac:spMkLst>
        </pc:spChg>
        <pc:spChg chg="add mod">
          <ac:chgData name="halil kaplan" userId="a47d4e08b637cb6e" providerId="LiveId" clId="{FBB659AF-47C7-4BFB-889A-1C99256D893F}" dt="2024-08-21T13:11:46.365" v="1408" actId="1076"/>
          <ac:spMkLst>
            <pc:docMk/>
            <pc:sldMk cId="2840827062" sldId="412"/>
            <ac:spMk id="5" creationId="{95B02B1C-D0C4-A993-2BBD-879DF0326DE9}"/>
          </ac:spMkLst>
        </pc:spChg>
        <pc:picChg chg="add del mod">
          <ac:chgData name="halil kaplan" userId="a47d4e08b637cb6e" providerId="LiveId" clId="{FBB659AF-47C7-4BFB-889A-1C99256D893F}" dt="2024-08-21T13:22:23.432" v="1427" actId="478"/>
          <ac:picMkLst>
            <pc:docMk/>
            <pc:sldMk cId="2840827062" sldId="412"/>
            <ac:picMk id="2" creationId="{826C1B13-D576-891B-3E4B-0974BCDB37CC}"/>
          </ac:picMkLst>
        </pc:picChg>
        <pc:picChg chg="add del">
          <ac:chgData name="halil kaplan" userId="a47d4e08b637cb6e" providerId="LiveId" clId="{FBB659AF-47C7-4BFB-889A-1C99256D893F}" dt="2024-08-21T13:22:26.086" v="1429" actId="478"/>
          <ac:picMkLst>
            <pc:docMk/>
            <pc:sldMk cId="2840827062" sldId="412"/>
            <ac:picMk id="6" creationId="{8EC3938F-6780-28E9-BD7D-AD14188CC0A0}"/>
          </ac:picMkLst>
        </pc:picChg>
        <pc:picChg chg="add mod">
          <ac:chgData name="halil kaplan" userId="a47d4e08b637cb6e" providerId="LiveId" clId="{FBB659AF-47C7-4BFB-889A-1C99256D893F}" dt="2024-08-21T13:22:29.292" v="1430"/>
          <ac:picMkLst>
            <pc:docMk/>
            <pc:sldMk cId="2840827062" sldId="412"/>
            <ac:picMk id="11" creationId="{DEF9A38F-B25F-8FC7-9560-F89ACFB12C91}"/>
          </ac:picMkLst>
        </pc:picChg>
      </pc:sldChg>
      <pc:sldChg chg="addSp delSp modSp add mod">
        <pc:chgData name="halil kaplan" userId="a47d4e08b637cb6e" providerId="LiveId" clId="{FBB659AF-47C7-4BFB-889A-1C99256D893F}" dt="2024-08-21T13:22:31.634" v="1432"/>
        <pc:sldMkLst>
          <pc:docMk/>
          <pc:sldMk cId="2453636579" sldId="413"/>
        </pc:sldMkLst>
        <pc:spChg chg="add mod">
          <ac:chgData name="halil kaplan" userId="a47d4e08b637cb6e" providerId="LiveId" clId="{FBB659AF-47C7-4BFB-889A-1C99256D893F}" dt="2024-08-21T13:11:56.775" v="1410" actId="1076"/>
          <ac:spMkLst>
            <pc:docMk/>
            <pc:sldMk cId="2453636579" sldId="413"/>
            <ac:spMk id="3" creationId="{C40C86C1-7367-0A13-FDFB-0BEA8DC50FB6}"/>
          </ac:spMkLst>
        </pc:spChg>
        <pc:spChg chg="del">
          <ac:chgData name="halil kaplan" userId="a47d4e08b637cb6e" providerId="LiveId" clId="{FBB659AF-47C7-4BFB-889A-1C99256D893F}" dt="2024-08-16T13:10:59.586" v="329" actId="478"/>
          <ac:spMkLst>
            <pc:docMk/>
            <pc:sldMk cId="2453636579" sldId="413"/>
            <ac:spMk id="5" creationId="{95B02B1C-D0C4-A993-2BBD-879DF0326DE9}"/>
          </ac:spMkLst>
        </pc:spChg>
        <pc:picChg chg="add del mod">
          <ac:chgData name="halil kaplan" userId="a47d4e08b637cb6e" providerId="LiveId" clId="{FBB659AF-47C7-4BFB-889A-1C99256D893F}" dt="2024-08-21T13:22:31.319" v="1431" actId="478"/>
          <ac:picMkLst>
            <pc:docMk/>
            <pc:sldMk cId="2453636579" sldId="413"/>
            <ac:picMk id="2" creationId="{137DF1B5-FC57-5DFB-6492-26DE5F49392B}"/>
          </ac:picMkLst>
        </pc:picChg>
        <pc:picChg chg="add mod">
          <ac:chgData name="halil kaplan" userId="a47d4e08b637cb6e" providerId="LiveId" clId="{FBB659AF-47C7-4BFB-889A-1C99256D893F}" dt="2024-08-21T13:22:31.634" v="1432"/>
          <ac:picMkLst>
            <pc:docMk/>
            <pc:sldMk cId="2453636579" sldId="413"/>
            <ac:picMk id="5" creationId="{AC9F9680-0F56-E64F-0D31-1F5F560121FB}"/>
          </ac:picMkLst>
        </pc:picChg>
      </pc:sldChg>
      <pc:sldChg chg="addSp delSp modSp add mod">
        <pc:chgData name="halil kaplan" userId="a47d4e08b637cb6e" providerId="LiveId" clId="{FBB659AF-47C7-4BFB-889A-1C99256D893F}" dt="2024-08-21T13:22:34.058" v="1433"/>
        <pc:sldMkLst>
          <pc:docMk/>
          <pc:sldMk cId="353908391" sldId="414"/>
        </pc:sldMkLst>
        <pc:spChg chg="add mod">
          <ac:chgData name="halil kaplan" userId="a47d4e08b637cb6e" providerId="LiveId" clId="{FBB659AF-47C7-4BFB-889A-1C99256D893F}" dt="2024-08-21T13:12:27.476" v="1412" actId="1076"/>
          <ac:spMkLst>
            <pc:docMk/>
            <pc:sldMk cId="353908391" sldId="414"/>
            <ac:spMk id="3" creationId="{1F8A9341-EA69-2CB2-8828-72FC393F7321}"/>
          </ac:spMkLst>
        </pc:spChg>
        <pc:spChg chg="del">
          <ac:chgData name="halil kaplan" userId="a47d4e08b637cb6e" providerId="LiveId" clId="{FBB659AF-47C7-4BFB-889A-1C99256D893F}" dt="2024-08-16T13:11:29.611" v="336" actId="478"/>
          <ac:spMkLst>
            <pc:docMk/>
            <pc:sldMk cId="353908391" sldId="414"/>
            <ac:spMk id="3" creationId="{C40C86C1-7367-0A13-FDFB-0BEA8DC50FB6}"/>
          </ac:spMkLst>
        </pc:spChg>
        <pc:spChg chg="add del mod">
          <ac:chgData name="halil kaplan" userId="a47d4e08b637cb6e" providerId="LiveId" clId="{FBB659AF-47C7-4BFB-889A-1C99256D893F}" dt="2024-08-20T13:25:24.636" v="1084"/>
          <ac:spMkLst>
            <pc:docMk/>
            <pc:sldMk cId="353908391" sldId="414"/>
            <ac:spMk id="5" creationId="{C61896DB-3D54-AFC7-6B46-D1582FF8E65F}"/>
          </ac:spMkLst>
        </pc:spChg>
        <pc:picChg chg="add mod">
          <ac:chgData name="halil kaplan" userId="a47d4e08b637cb6e" providerId="LiveId" clId="{FBB659AF-47C7-4BFB-889A-1C99256D893F}" dt="2024-08-21T13:22:34.058" v="1433"/>
          <ac:picMkLst>
            <pc:docMk/>
            <pc:sldMk cId="353908391" sldId="414"/>
            <ac:picMk id="6" creationId="{7FB47C06-9CEC-D020-3DB3-F400616ECE24}"/>
          </ac:picMkLst>
        </pc:picChg>
      </pc:sldChg>
      <pc:sldChg chg="addSp delSp modSp add mod">
        <pc:chgData name="halil kaplan" userId="a47d4e08b637cb6e" providerId="LiveId" clId="{FBB659AF-47C7-4BFB-889A-1C99256D893F}" dt="2024-08-21T06:03:47.041" v="1144" actId="20577"/>
        <pc:sldMkLst>
          <pc:docMk/>
          <pc:sldMk cId="3638173326" sldId="415"/>
        </pc:sldMkLst>
        <pc:spChg chg="mod">
          <ac:chgData name="halil kaplan" userId="a47d4e08b637cb6e" providerId="LiveId" clId="{FBB659AF-47C7-4BFB-889A-1C99256D893F}" dt="2024-08-21T06:03:47.041" v="1144" actId="20577"/>
          <ac:spMkLst>
            <pc:docMk/>
            <pc:sldMk cId="3638173326" sldId="415"/>
            <ac:spMk id="2" creationId="{BB14003C-7042-543C-788D-97BA0A96729C}"/>
          </ac:spMkLst>
        </pc:spChg>
        <pc:picChg chg="del">
          <ac:chgData name="halil kaplan" userId="a47d4e08b637cb6e" providerId="LiveId" clId="{FBB659AF-47C7-4BFB-889A-1C99256D893F}" dt="2024-08-21T06:03:19.502" v="1101" actId="478"/>
          <ac:picMkLst>
            <pc:docMk/>
            <pc:sldMk cId="3638173326" sldId="415"/>
            <ac:picMk id="5" creationId="{FC0D4E17-A5C5-A35D-D201-3DFC590AE997}"/>
          </ac:picMkLst>
        </pc:picChg>
        <pc:picChg chg="add mod">
          <ac:chgData name="halil kaplan" userId="a47d4e08b637cb6e" providerId="LiveId" clId="{FBB659AF-47C7-4BFB-889A-1C99256D893F}" dt="2024-08-21T06:03:29.356" v="1105" actId="1076"/>
          <ac:picMkLst>
            <pc:docMk/>
            <pc:sldMk cId="3638173326" sldId="415"/>
            <ac:picMk id="6" creationId="{AFF9C59F-7375-D289-1057-EE0AF152E031}"/>
          </ac:picMkLst>
        </pc:picChg>
      </pc:sldChg>
      <pc:sldChg chg="addSp delSp modSp add mod">
        <pc:chgData name="halil kaplan" userId="a47d4e08b637cb6e" providerId="LiveId" clId="{FBB659AF-47C7-4BFB-889A-1C99256D893F}" dt="2024-08-21T06:20:56.513" v="1154" actId="1076"/>
        <pc:sldMkLst>
          <pc:docMk/>
          <pc:sldMk cId="3879189817" sldId="416"/>
        </pc:sldMkLst>
        <pc:spChg chg="del mod">
          <ac:chgData name="halil kaplan" userId="a47d4e08b637cb6e" providerId="LiveId" clId="{FBB659AF-47C7-4BFB-889A-1C99256D893F}" dt="2024-08-21T06:20:52.229" v="1152" actId="478"/>
          <ac:spMkLst>
            <pc:docMk/>
            <pc:sldMk cId="3879189817" sldId="416"/>
            <ac:spMk id="2" creationId="{BB14003C-7042-543C-788D-97BA0A96729C}"/>
          </ac:spMkLst>
        </pc:spChg>
        <pc:picChg chg="add mod">
          <ac:chgData name="halil kaplan" userId="a47d4e08b637cb6e" providerId="LiveId" clId="{FBB659AF-47C7-4BFB-889A-1C99256D893F}" dt="2024-08-21T06:20:56.513" v="1154" actId="1076"/>
          <ac:picMkLst>
            <pc:docMk/>
            <pc:sldMk cId="3879189817" sldId="416"/>
            <ac:picMk id="5" creationId="{C408A084-1AA2-0BE9-2692-36D947E56E18}"/>
          </ac:picMkLst>
        </pc:picChg>
        <pc:picChg chg="del">
          <ac:chgData name="halil kaplan" userId="a47d4e08b637cb6e" providerId="LiveId" clId="{FBB659AF-47C7-4BFB-889A-1C99256D893F}" dt="2024-08-21T06:05:12.120" v="1146" actId="478"/>
          <ac:picMkLst>
            <pc:docMk/>
            <pc:sldMk cId="3879189817" sldId="416"/>
            <ac:picMk id="6" creationId="{AFF9C59F-7375-D289-1057-EE0AF152E031}"/>
          </ac:picMkLst>
        </pc:picChg>
      </pc:sldChg>
      <pc:sldChg chg="modSp add mod">
        <pc:chgData name="halil kaplan" userId="a47d4e08b637cb6e" providerId="LiveId" clId="{FBB659AF-47C7-4BFB-889A-1C99256D893F}" dt="2024-08-21T13:14:00.030" v="1416" actId="207"/>
        <pc:sldMkLst>
          <pc:docMk/>
          <pc:sldMk cId="2862596430" sldId="417"/>
        </pc:sldMkLst>
        <pc:spChg chg="mod">
          <ac:chgData name="halil kaplan" userId="a47d4e08b637cb6e" providerId="LiveId" clId="{FBB659AF-47C7-4BFB-889A-1C99256D893F}" dt="2024-08-21T13:14:00.030" v="1416" actId="207"/>
          <ac:spMkLst>
            <pc:docMk/>
            <pc:sldMk cId="2862596430" sldId="417"/>
            <ac:spMk id="3" creationId="{1F8A9341-EA69-2CB2-8828-72FC393F7321}"/>
          </ac:spMkLst>
        </pc:spChg>
      </pc:sldChg>
      <pc:sldChg chg="addSp delSp modSp add mod">
        <pc:chgData name="halil kaplan" userId="a47d4e08b637cb6e" providerId="LiveId" clId="{FBB659AF-47C7-4BFB-889A-1C99256D893F}" dt="2024-08-21T11:54:20.261" v="1347" actId="1076"/>
        <pc:sldMkLst>
          <pc:docMk/>
          <pc:sldMk cId="2455663245" sldId="418"/>
        </pc:sldMkLst>
        <pc:spChg chg="del">
          <ac:chgData name="halil kaplan" userId="a47d4e08b637cb6e" providerId="LiveId" clId="{FBB659AF-47C7-4BFB-889A-1C99256D893F}" dt="2024-08-21T11:54:13.270" v="1344" actId="478"/>
          <ac:spMkLst>
            <pc:docMk/>
            <pc:sldMk cId="2455663245" sldId="418"/>
            <ac:spMk id="200" creationId="{00000000-0000-0000-0000-000000000000}"/>
          </ac:spMkLst>
        </pc:spChg>
        <pc:spChg chg="del">
          <ac:chgData name="halil kaplan" userId="a47d4e08b637cb6e" providerId="LiveId" clId="{FBB659AF-47C7-4BFB-889A-1C99256D893F}" dt="2024-08-21T11:54:11.087" v="1343" actId="478"/>
          <ac:spMkLst>
            <pc:docMk/>
            <pc:sldMk cId="2455663245" sldId="418"/>
            <ac:spMk id="201" creationId="{00000000-0000-0000-0000-000000000000}"/>
          </ac:spMkLst>
        </pc:spChg>
        <pc:picChg chg="add mod">
          <ac:chgData name="halil kaplan" userId="a47d4e08b637cb6e" providerId="LiveId" clId="{FBB659AF-47C7-4BFB-889A-1C99256D893F}" dt="2024-08-21T11:54:20.261" v="1347" actId="1076"/>
          <ac:picMkLst>
            <pc:docMk/>
            <pc:sldMk cId="2455663245" sldId="418"/>
            <ac:picMk id="3" creationId="{9049B960-309D-A04A-600B-172F6DCF85B0}"/>
          </ac:picMkLst>
        </pc:picChg>
        <pc:picChg chg="del">
          <ac:chgData name="halil kaplan" userId="a47d4e08b637cb6e" providerId="LiveId" clId="{FBB659AF-47C7-4BFB-889A-1C99256D893F}" dt="2024-08-21T11:54:13.930" v="1345" actId="478"/>
          <ac:picMkLst>
            <pc:docMk/>
            <pc:sldMk cId="2455663245" sldId="418"/>
            <ac:picMk id="202" creationId="{00000000-0000-0000-0000-000000000000}"/>
          </ac:picMkLst>
        </pc:picChg>
      </pc:sldChg>
      <pc:sldChg chg="addSp delSp modSp add mod">
        <pc:chgData name="halil kaplan" userId="a47d4e08b637cb6e" providerId="LiveId" clId="{FBB659AF-47C7-4BFB-889A-1C99256D893F}" dt="2024-08-21T12:00:12.061" v="1393" actId="1076"/>
        <pc:sldMkLst>
          <pc:docMk/>
          <pc:sldMk cId="2276951179" sldId="419"/>
        </pc:sldMkLst>
        <pc:spChg chg="del">
          <ac:chgData name="halil kaplan" userId="a47d4e08b637cb6e" providerId="LiveId" clId="{FBB659AF-47C7-4BFB-889A-1C99256D893F}" dt="2024-08-21T11:58:39.297" v="1387" actId="478"/>
          <ac:spMkLst>
            <pc:docMk/>
            <pc:sldMk cId="2276951179" sldId="419"/>
            <ac:spMk id="372" creationId="{00000000-0000-0000-0000-000000000000}"/>
          </ac:spMkLst>
        </pc:spChg>
        <pc:picChg chg="add del mod">
          <ac:chgData name="halil kaplan" userId="a47d4e08b637cb6e" providerId="LiveId" clId="{FBB659AF-47C7-4BFB-889A-1C99256D893F}" dt="2024-08-21T12:00:06.469" v="1391" actId="478"/>
          <ac:picMkLst>
            <pc:docMk/>
            <pc:sldMk cId="2276951179" sldId="419"/>
            <ac:picMk id="3" creationId="{6941E294-797A-204F-C60E-64B48498391C}"/>
          </ac:picMkLst>
        </pc:picChg>
        <pc:picChg chg="add mod">
          <ac:chgData name="halil kaplan" userId="a47d4e08b637cb6e" providerId="LiveId" clId="{FBB659AF-47C7-4BFB-889A-1C99256D893F}" dt="2024-08-21T12:00:12.061" v="1393" actId="1076"/>
          <ac:picMkLst>
            <pc:docMk/>
            <pc:sldMk cId="2276951179" sldId="419"/>
            <ac:picMk id="5" creationId="{0FB4A3B4-1D3B-CBDB-687D-A7B9B4298F46}"/>
          </ac:picMkLst>
        </pc:picChg>
        <pc:picChg chg="del">
          <ac:chgData name="halil kaplan" userId="a47d4e08b637cb6e" providerId="LiveId" clId="{FBB659AF-47C7-4BFB-889A-1C99256D893F}" dt="2024-08-21T11:58:37.872" v="1385" actId="478"/>
          <ac:picMkLst>
            <pc:docMk/>
            <pc:sldMk cId="2276951179" sldId="419"/>
            <ac:picMk id="369" creationId="{00000000-0000-0000-0000-000000000000}"/>
          </ac:picMkLst>
        </pc:picChg>
        <pc:picChg chg="del">
          <ac:chgData name="halil kaplan" userId="a47d4e08b637cb6e" providerId="LiveId" clId="{FBB659AF-47C7-4BFB-889A-1C99256D893F}" dt="2024-08-21T11:58:38.559" v="1386" actId="478"/>
          <ac:picMkLst>
            <pc:docMk/>
            <pc:sldMk cId="2276951179" sldId="419"/>
            <ac:picMk id="370" creationId="{00000000-0000-0000-0000-000000000000}"/>
          </ac:picMkLst>
        </pc:picChg>
      </pc:sldChg>
      <pc:sldChg chg="addSp delSp modSp add mod">
        <pc:chgData name="halil kaplan" userId="a47d4e08b637cb6e" providerId="LiveId" clId="{FBB659AF-47C7-4BFB-889A-1C99256D893F}" dt="2024-08-21T12:08:21.605" v="1397" actId="22"/>
        <pc:sldMkLst>
          <pc:docMk/>
          <pc:sldMk cId="3884309823" sldId="420"/>
        </pc:sldMkLst>
        <pc:picChg chg="add">
          <ac:chgData name="halil kaplan" userId="a47d4e08b637cb6e" providerId="LiveId" clId="{FBB659AF-47C7-4BFB-889A-1C99256D893F}" dt="2024-08-21T12:08:21.605" v="1397" actId="22"/>
          <ac:picMkLst>
            <pc:docMk/>
            <pc:sldMk cId="3884309823" sldId="420"/>
            <ac:picMk id="3" creationId="{F81F3AD2-65DA-05AE-4FC1-3A490FAAB85A}"/>
          </ac:picMkLst>
        </pc:picChg>
        <pc:picChg chg="del mod">
          <ac:chgData name="halil kaplan" userId="a47d4e08b637cb6e" providerId="LiveId" clId="{FBB659AF-47C7-4BFB-889A-1C99256D893F}" dt="2024-08-21T12:08:20.709" v="1396" actId="478"/>
          <ac:picMkLst>
            <pc:docMk/>
            <pc:sldMk cId="3884309823" sldId="420"/>
            <ac:picMk id="170"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1:56:27.867"/>
    </inkml:context>
    <inkml:brush xml:id="br0">
      <inkml:brushProperty name="width" value="0.35" units="cm"/>
      <inkml:brushProperty name="height" value="0.35" units="cm"/>
      <inkml:brushProperty name="color" value="#00A0D7"/>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1:56:29.563"/>
    </inkml:context>
    <inkml:brush xml:id="br0">
      <inkml:brushProperty name="width" value="0.35" units="cm"/>
      <inkml:brushProperty name="height" value="0.35" units="cm"/>
      <inkml:brushProperty name="color" value="#00A0D7"/>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1:56:34.712"/>
    </inkml:context>
    <inkml:brush xml:id="br0">
      <inkml:brushProperty name="width" value="0.35" units="cm"/>
      <inkml:brushProperty name="height" value="0.35" units="cm"/>
      <inkml:brushProperty name="color" value="#00A0D7"/>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11:56:48.172"/>
    </inkml:context>
    <inkml:brush xml:id="br0">
      <inkml:brushProperty name="width" value="0.35" units="cm"/>
      <inkml:brushProperty name="height" value="0.35" units="cm"/>
      <inkml:brushProperty name="color" value="#008C3A"/>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US" sz="4400" b="0" strike="noStrike" spc="-1">
                <a:latin typeface="Arial"/>
              </a:rPr>
              <a:t>Click to move the slide</a:t>
            </a: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5"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25538B3-4B53-4E2E-8372-664129DB97A4}"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laceHolder 1"/>
          <p:cNvSpPr>
            <a:spLocks noGrp="1" noRot="1" noChangeAspect="1"/>
          </p:cNvSpPr>
          <p:nvPr>
            <p:ph type="sldImg"/>
          </p:nvPr>
        </p:nvSpPr>
        <p:spPr>
          <a:xfrm>
            <a:off x="1371600" y="1143000"/>
            <a:ext cx="4114800" cy="3086100"/>
          </a:xfrm>
          <a:prstGeom prst="rect">
            <a:avLst/>
          </a:prstGeom>
          <a:ln w="0">
            <a:noFill/>
          </a:ln>
        </p:spPr>
      </p:sp>
      <p:sp>
        <p:nvSpPr>
          <p:cNvPr id="89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897" name="PlaceHolder 3"/>
          <p:cNvSpPr>
            <a:spLocks noGrp="1"/>
          </p:cNvSpPr>
          <p:nvPr>
            <p:ph type="sldNum" idx="1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5419054-D4F4-402C-A179-15ACC3ADD9D6}" type="slidenum">
              <a:rPr lang="en-US"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461454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PlaceHolder 1"/>
          <p:cNvSpPr>
            <a:spLocks noGrp="1" noRot="1" noChangeAspect="1"/>
          </p:cNvSpPr>
          <p:nvPr>
            <p:ph type="sldImg"/>
          </p:nvPr>
        </p:nvSpPr>
        <p:spPr>
          <a:xfrm>
            <a:off x="1371600" y="1143000"/>
            <a:ext cx="4114800" cy="3086100"/>
          </a:xfrm>
          <a:prstGeom prst="rect">
            <a:avLst/>
          </a:prstGeom>
          <a:ln w="0">
            <a:noFill/>
          </a:ln>
        </p:spPr>
      </p:sp>
      <p:sp>
        <p:nvSpPr>
          <p:cNvPr id="109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98" name="PlaceHolder 3"/>
          <p:cNvSpPr>
            <a:spLocks noGrp="1"/>
          </p:cNvSpPr>
          <p:nvPr>
            <p:ph type="sldNum" idx="7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A66A0FEE-A14B-4838-B5B5-0C379F668A35}" type="slidenum">
              <a:rPr lang="en-US" sz="1200" b="0" strike="noStrike" spc="-1">
                <a:solidFill>
                  <a:srgbClr val="000000"/>
                </a:solidFill>
                <a:latin typeface="Calibri"/>
                <a:ea typeface="+mn-ea"/>
              </a:rPr>
              <a:t>101</a:t>
            </a:fld>
            <a:endParaRPr lang="en-US" sz="1200" b="0" strike="noStrike" spc="-1">
              <a:latin typeface="Times New Roman"/>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PlaceHolder 1"/>
          <p:cNvSpPr>
            <a:spLocks noGrp="1" noRot="1" noChangeAspect="1"/>
          </p:cNvSpPr>
          <p:nvPr>
            <p:ph type="sldImg"/>
          </p:nvPr>
        </p:nvSpPr>
        <p:spPr>
          <a:xfrm>
            <a:off x="1371600" y="1143000"/>
            <a:ext cx="4114800" cy="3086100"/>
          </a:xfrm>
          <a:prstGeom prst="rect">
            <a:avLst/>
          </a:prstGeom>
          <a:ln w="0">
            <a:noFill/>
          </a:ln>
        </p:spPr>
      </p:sp>
      <p:sp>
        <p:nvSpPr>
          <p:cNvPr id="110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1" name="PlaceHolder 3"/>
          <p:cNvSpPr>
            <a:spLocks noGrp="1"/>
          </p:cNvSpPr>
          <p:nvPr>
            <p:ph type="sldNum" idx="7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A9D3329-D69D-40F4-ADE1-B82BBEDDE41D}" type="slidenum">
              <a:rPr lang="en-US" sz="1200" b="0" strike="noStrike" spc="-1">
                <a:solidFill>
                  <a:srgbClr val="000000"/>
                </a:solidFill>
                <a:latin typeface="Calibri"/>
                <a:ea typeface="+mn-ea"/>
              </a:rPr>
              <a:t>102</a:t>
            </a:fld>
            <a:endParaRPr lang="en-US" sz="1200" b="0" strike="noStrike" spc="-1">
              <a:latin typeface="Times New Roman"/>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PlaceHolder 1"/>
          <p:cNvSpPr>
            <a:spLocks noGrp="1" noRot="1" noChangeAspect="1"/>
          </p:cNvSpPr>
          <p:nvPr>
            <p:ph type="sldImg"/>
          </p:nvPr>
        </p:nvSpPr>
        <p:spPr>
          <a:xfrm>
            <a:off x="1371600" y="1143000"/>
            <a:ext cx="4114800" cy="3086100"/>
          </a:xfrm>
          <a:prstGeom prst="rect">
            <a:avLst/>
          </a:prstGeom>
          <a:ln w="0">
            <a:noFill/>
          </a:ln>
        </p:spPr>
      </p:sp>
      <p:sp>
        <p:nvSpPr>
          <p:cNvPr id="110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4" name="PlaceHolder 3"/>
          <p:cNvSpPr>
            <a:spLocks noGrp="1"/>
          </p:cNvSpPr>
          <p:nvPr>
            <p:ph type="sldNum" idx="7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030FAF9-3F65-49D9-923A-9A0684ACA215}" type="slidenum">
              <a:rPr lang="en-US" sz="1200" b="0" strike="noStrike" spc="-1">
                <a:solidFill>
                  <a:srgbClr val="000000"/>
                </a:solidFill>
                <a:latin typeface="Calibri"/>
                <a:ea typeface="+mn-ea"/>
              </a:rPr>
              <a:t>103</a:t>
            </a:fld>
            <a:endParaRPr lang="en-US" sz="1200" b="0" strike="noStrike" spc="-1">
              <a:latin typeface="Times New Roman"/>
            </a:endParaRPr>
          </a:p>
        </p:txBody>
      </p:sp>
    </p:spTree>
    <p:extLst>
      <p:ext uri="{BB962C8B-B14F-4D97-AF65-F5344CB8AC3E}">
        <p14:creationId xmlns:p14="http://schemas.microsoft.com/office/powerpoint/2010/main" val="41951268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PlaceHolder 1"/>
          <p:cNvSpPr>
            <a:spLocks noGrp="1" noRot="1" noChangeAspect="1"/>
          </p:cNvSpPr>
          <p:nvPr>
            <p:ph type="sldImg"/>
          </p:nvPr>
        </p:nvSpPr>
        <p:spPr>
          <a:xfrm>
            <a:off x="1371600" y="1143000"/>
            <a:ext cx="4114800" cy="3086100"/>
          </a:xfrm>
          <a:prstGeom prst="rect">
            <a:avLst/>
          </a:prstGeom>
          <a:ln w="0">
            <a:noFill/>
          </a:ln>
        </p:spPr>
      </p:sp>
      <p:sp>
        <p:nvSpPr>
          <p:cNvPr id="110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4" name="PlaceHolder 3"/>
          <p:cNvSpPr>
            <a:spLocks noGrp="1"/>
          </p:cNvSpPr>
          <p:nvPr>
            <p:ph type="sldNum" idx="7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030FAF9-3F65-49D9-923A-9A0684ACA215}" type="slidenum">
              <a:rPr lang="en-US" sz="1200" b="0" strike="noStrike" spc="-1">
                <a:solidFill>
                  <a:srgbClr val="000000"/>
                </a:solidFill>
                <a:latin typeface="Calibri"/>
                <a:ea typeface="+mn-ea"/>
              </a:rPr>
              <a:t>104</a:t>
            </a:fld>
            <a:endParaRPr lang="en-US" sz="1200" b="0" strike="noStrike" spc="-1">
              <a:latin typeface="Times New Roman"/>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PlaceHolder 1"/>
          <p:cNvSpPr>
            <a:spLocks noGrp="1" noRot="1" noChangeAspect="1"/>
          </p:cNvSpPr>
          <p:nvPr>
            <p:ph type="sldImg"/>
          </p:nvPr>
        </p:nvSpPr>
        <p:spPr>
          <a:xfrm>
            <a:off x="1371600" y="1143000"/>
            <a:ext cx="4114800" cy="3086100"/>
          </a:xfrm>
          <a:prstGeom prst="rect">
            <a:avLst/>
          </a:prstGeom>
          <a:ln w="0">
            <a:noFill/>
          </a:ln>
        </p:spPr>
      </p:sp>
      <p:sp>
        <p:nvSpPr>
          <p:cNvPr id="110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7" name="PlaceHolder 3"/>
          <p:cNvSpPr>
            <a:spLocks noGrp="1"/>
          </p:cNvSpPr>
          <p:nvPr>
            <p:ph type="sldNum" idx="8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25B78E1-8E12-4F46-A858-5A281848A761}" type="slidenum">
              <a:rPr lang="en-US" sz="1200" b="0" strike="noStrike" spc="-1">
                <a:solidFill>
                  <a:srgbClr val="000000"/>
                </a:solidFill>
                <a:latin typeface="Calibri"/>
                <a:ea typeface="+mn-ea"/>
              </a:rPr>
              <a:t>105</a:t>
            </a:fld>
            <a:endParaRPr lang="en-US" sz="1200" b="0" strike="noStrike" spc="-1">
              <a:latin typeface="Times New Roman"/>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PlaceHolder 1"/>
          <p:cNvSpPr>
            <a:spLocks noGrp="1" noRot="1" noChangeAspect="1"/>
          </p:cNvSpPr>
          <p:nvPr>
            <p:ph type="sldImg"/>
          </p:nvPr>
        </p:nvSpPr>
        <p:spPr>
          <a:xfrm>
            <a:off x="1371600" y="1143000"/>
            <a:ext cx="4114800" cy="3086100"/>
          </a:xfrm>
          <a:prstGeom prst="rect">
            <a:avLst/>
          </a:prstGeom>
          <a:ln w="0">
            <a:noFill/>
          </a:ln>
        </p:spPr>
      </p:sp>
      <p:sp>
        <p:nvSpPr>
          <p:cNvPr id="110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0" name="PlaceHolder 3"/>
          <p:cNvSpPr>
            <a:spLocks noGrp="1"/>
          </p:cNvSpPr>
          <p:nvPr>
            <p:ph type="sldNum" idx="8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E411977F-DA1C-451A-B8A5-32CD2DCFD973}" type="slidenum">
              <a:rPr lang="en-US" sz="1200" b="0" strike="noStrike" spc="-1">
                <a:solidFill>
                  <a:srgbClr val="000000"/>
                </a:solidFill>
                <a:latin typeface="Calibri"/>
                <a:ea typeface="+mn-ea"/>
              </a:rPr>
              <a:t>106</a:t>
            </a:fld>
            <a:endParaRPr lang="en-US" sz="1200" b="0" strike="noStrike" spc="-1">
              <a:latin typeface="Times New Roman"/>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PlaceHolder 1"/>
          <p:cNvSpPr>
            <a:spLocks noGrp="1" noRot="1" noChangeAspect="1"/>
          </p:cNvSpPr>
          <p:nvPr>
            <p:ph type="sldImg"/>
          </p:nvPr>
        </p:nvSpPr>
        <p:spPr>
          <a:xfrm>
            <a:off x="1371600" y="1143000"/>
            <a:ext cx="4114800" cy="3086100"/>
          </a:xfrm>
          <a:prstGeom prst="rect">
            <a:avLst/>
          </a:prstGeom>
          <a:ln w="0">
            <a:noFill/>
          </a:ln>
        </p:spPr>
      </p:sp>
      <p:sp>
        <p:nvSpPr>
          <p:cNvPr id="111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3" name="PlaceHolder 3"/>
          <p:cNvSpPr>
            <a:spLocks noGrp="1"/>
          </p:cNvSpPr>
          <p:nvPr>
            <p:ph type="sldNum" idx="8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B34BD82-389B-4F4B-A238-A8ED8F0B1200}" type="slidenum">
              <a:rPr lang="en-US" sz="1200" b="0" strike="noStrike" spc="-1">
                <a:solidFill>
                  <a:srgbClr val="000000"/>
                </a:solidFill>
                <a:latin typeface="Calibri"/>
                <a:ea typeface="+mn-ea"/>
              </a:rPr>
              <a:t>107</a:t>
            </a:fld>
            <a:endParaRPr lang="en-US" sz="1200" b="0" strike="noStrike" spc="-1">
              <a:latin typeface="Times New Roman"/>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PlaceHolder 1"/>
          <p:cNvSpPr>
            <a:spLocks noGrp="1" noRot="1" noChangeAspect="1"/>
          </p:cNvSpPr>
          <p:nvPr>
            <p:ph type="sldImg"/>
          </p:nvPr>
        </p:nvSpPr>
        <p:spPr>
          <a:xfrm>
            <a:off x="1371600" y="1143000"/>
            <a:ext cx="4114800" cy="3086100"/>
          </a:xfrm>
          <a:prstGeom prst="rect">
            <a:avLst/>
          </a:prstGeom>
          <a:ln w="0">
            <a:noFill/>
          </a:ln>
        </p:spPr>
      </p:sp>
      <p:sp>
        <p:nvSpPr>
          <p:cNvPr id="111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6" name="PlaceHolder 3"/>
          <p:cNvSpPr>
            <a:spLocks noGrp="1"/>
          </p:cNvSpPr>
          <p:nvPr>
            <p:ph type="sldNum" idx="8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BBF9095-560F-4A4C-9388-53AA716A2299}" type="slidenum">
              <a:rPr lang="en-US" sz="1200" b="0" strike="noStrike" spc="-1">
                <a:solidFill>
                  <a:srgbClr val="000000"/>
                </a:solidFill>
                <a:latin typeface="Calibri"/>
                <a:ea typeface="+mn-ea"/>
              </a:rPr>
              <a:t>108</a:t>
            </a:fld>
            <a:endParaRPr lang="en-US" sz="1200" b="0" strike="noStrike" spc="-1">
              <a:latin typeface="Times New Roman"/>
            </a:endParaRPr>
          </a:p>
        </p:txBody>
      </p:sp>
    </p:spTree>
    <p:extLst>
      <p:ext uri="{BB962C8B-B14F-4D97-AF65-F5344CB8AC3E}">
        <p14:creationId xmlns:p14="http://schemas.microsoft.com/office/powerpoint/2010/main" val="3945480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PlaceHolder 1"/>
          <p:cNvSpPr>
            <a:spLocks noGrp="1" noRot="1" noChangeAspect="1"/>
          </p:cNvSpPr>
          <p:nvPr>
            <p:ph type="sldImg"/>
          </p:nvPr>
        </p:nvSpPr>
        <p:spPr>
          <a:xfrm>
            <a:off x="1371600" y="1143000"/>
            <a:ext cx="4114800" cy="3086100"/>
          </a:xfrm>
          <a:prstGeom prst="rect">
            <a:avLst/>
          </a:prstGeom>
          <a:ln w="0">
            <a:noFill/>
          </a:ln>
        </p:spPr>
      </p:sp>
      <p:sp>
        <p:nvSpPr>
          <p:cNvPr id="111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6" name="PlaceHolder 3"/>
          <p:cNvSpPr>
            <a:spLocks noGrp="1"/>
          </p:cNvSpPr>
          <p:nvPr>
            <p:ph type="sldNum" idx="8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BBF9095-560F-4A4C-9388-53AA716A2299}" type="slidenum">
              <a:rPr lang="en-US" sz="1200" b="0" strike="noStrike" spc="-1">
                <a:solidFill>
                  <a:srgbClr val="000000"/>
                </a:solidFill>
                <a:latin typeface="Calibri"/>
                <a:ea typeface="+mn-ea"/>
              </a:rPr>
              <a:t>109</a:t>
            </a:fld>
            <a:endParaRPr lang="en-US" sz="1200" b="0" strike="noStrike" spc="-1">
              <a:latin typeface="Times New Roman"/>
            </a:endParaRPr>
          </a:p>
        </p:txBody>
      </p:sp>
    </p:spTree>
    <p:extLst>
      <p:ext uri="{BB962C8B-B14F-4D97-AF65-F5344CB8AC3E}">
        <p14:creationId xmlns:p14="http://schemas.microsoft.com/office/powerpoint/2010/main" val="1871974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PlaceHolder 1"/>
          <p:cNvSpPr>
            <a:spLocks noGrp="1" noRot="1" noChangeAspect="1"/>
          </p:cNvSpPr>
          <p:nvPr>
            <p:ph type="sldImg"/>
          </p:nvPr>
        </p:nvSpPr>
        <p:spPr>
          <a:xfrm>
            <a:off x="1371600" y="1143000"/>
            <a:ext cx="4114800" cy="3086100"/>
          </a:xfrm>
          <a:prstGeom prst="rect">
            <a:avLst/>
          </a:prstGeom>
          <a:ln w="0">
            <a:noFill/>
          </a:ln>
        </p:spPr>
      </p:sp>
      <p:sp>
        <p:nvSpPr>
          <p:cNvPr id="111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9" name="PlaceHolder 3"/>
          <p:cNvSpPr>
            <a:spLocks noGrp="1"/>
          </p:cNvSpPr>
          <p:nvPr>
            <p:ph type="sldNum" idx="8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261E9E8-2594-4D68-99E0-27E22B6F7D79}" type="slidenum">
              <a:rPr lang="en-US" sz="1200" b="0" strike="noStrike" spc="-1">
                <a:solidFill>
                  <a:srgbClr val="000000"/>
                </a:solidFill>
                <a:latin typeface="Calibri"/>
                <a:ea typeface="+mn-ea"/>
              </a:rPr>
              <a:t>110</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12</a:t>
            </a:fld>
            <a:endParaRPr lang="en-US" sz="1200" b="0" strike="noStrike" spc="-1">
              <a:latin typeface="Times New Roman"/>
            </a:endParaRPr>
          </a:p>
        </p:txBody>
      </p:sp>
    </p:spTree>
    <p:extLst>
      <p:ext uri="{BB962C8B-B14F-4D97-AF65-F5344CB8AC3E}">
        <p14:creationId xmlns:p14="http://schemas.microsoft.com/office/powerpoint/2010/main" val="10596298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PlaceHolder 1"/>
          <p:cNvSpPr>
            <a:spLocks noGrp="1" noRot="1" noChangeAspect="1"/>
          </p:cNvSpPr>
          <p:nvPr>
            <p:ph type="sldImg"/>
          </p:nvPr>
        </p:nvSpPr>
        <p:spPr>
          <a:xfrm>
            <a:off x="1371600" y="1143000"/>
            <a:ext cx="4114800" cy="3086100"/>
          </a:xfrm>
          <a:prstGeom prst="rect">
            <a:avLst/>
          </a:prstGeom>
          <a:ln w="0">
            <a:noFill/>
          </a:ln>
        </p:spPr>
      </p:sp>
      <p:sp>
        <p:nvSpPr>
          <p:cNvPr id="112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22" name="PlaceHolder 3"/>
          <p:cNvSpPr>
            <a:spLocks noGrp="1"/>
          </p:cNvSpPr>
          <p:nvPr>
            <p:ph type="sldNum" idx="8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ED04794-96BF-41FA-A0D5-0B0847EB623C}" type="slidenum">
              <a:rPr lang="en-US" sz="1200" b="0" strike="noStrike" spc="-1">
                <a:solidFill>
                  <a:srgbClr val="000000"/>
                </a:solidFill>
                <a:latin typeface="Calibri"/>
                <a:ea typeface="+mn-ea"/>
              </a:rPr>
              <a:t>111</a:t>
            </a:fld>
            <a:endParaRPr lang="en-US" sz="1200" b="0" strike="noStrike" spc="-1">
              <a:latin typeface="Times New Roman"/>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PlaceHolder 1"/>
          <p:cNvSpPr>
            <a:spLocks noGrp="1" noRot="1" noChangeAspect="1"/>
          </p:cNvSpPr>
          <p:nvPr>
            <p:ph type="sldImg"/>
          </p:nvPr>
        </p:nvSpPr>
        <p:spPr>
          <a:xfrm>
            <a:off x="1371600" y="1143000"/>
            <a:ext cx="4114800" cy="3086100"/>
          </a:xfrm>
          <a:prstGeom prst="rect">
            <a:avLst/>
          </a:prstGeom>
          <a:ln w="0">
            <a:noFill/>
          </a:ln>
        </p:spPr>
      </p:sp>
      <p:sp>
        <p:nvSpPr>
          <p:cNvPr id="112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25" name="PlaceHolder 3"/>
          <p:cNvSpPr>
            <a:spLocks noGrp="1"/>
          </p:cNvSpPr>
          <p:nvPr>
            <p:ph type="sldNum" idx="8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F2A8278-C966-4AFC-8C16-555847F463A8}" type="slidenum">
              <a:rPr lang="en-US" sz="1200" b="0" strike="noStrike" spc="-1">
                <a:solidFill>
                  <a:srgbClr val="000000"/>
                </a:solidFill>
                <a:latin typeface="Calibri"/>
                <a:ea typeface="+mn-ea"/>
              </a:rPr>
              <a:t>112</a:t>
            </a:fld>
            <a:endParaRPr lang="en-US" sz="1200" b="0" strike="noStrike" spc="-1">
              <a:latin typeface="Times New Roman"/>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PlaceHolder 1"/>
          <p:cNvSpPr>
            <a:spLocks noGrp="1" noRot="1" noChangeAspect="1"/>
          </p:cNvSpPr>
          <p:nvPr>
            <p:ph type="sldImg"/>
          </p:nvPr>
        </p:nvSpPr>
        <p:spPr>
          <a:xfrm>
            <a:off x="1371600" y="1143000"/>
            <a:ext cx="4114800" cy="3086100"/>
          </a:xfrm>
          <a:prstGeom prst="rect">
            <a:avLst/>
          </a:prstGeom>
          <a:ln w="0">
            <a:noFill/>
          </a:ln>
        </p:spPr>
      </p:sp>
      <p:sp>
        <p:nvSpPr>
          <p:cNvPr id="112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28" name="PlaceHolder 3"/>
          <p:cNvSpPr>
            <a:spLocks noGrp="1"/>
          </p:cNvSpPr>
          <p:nvPr>
            <p:ph type="sldNum" idx="8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FC48289-5CC2-4DA9-A10B-050149874A47}" type="slidenum">
              <a:rPr lang="en-US" sz="1200" b="0" strike="noStrike" spc="-1">
                <a:solidFill>
                  <a:srgbClr val="000000"/>
                </a:solidFill>
                <a:latin typeface="Calibri"/>
                <a:ea typeface="+mn-ea"/>
              </a:rPr>
              <a:t>113</a:t>
            </a:fld>
            <a:endParaRPr lang="en-US" sz="1200" b="0" strike="noStrike" spc="-1">
              <a:latin typeface="Times New Roman"/>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PlaceHolder 1"/>
          <p:cNvSpPr>
            <a:spLocks noGrp="1" noRot="1" noChangeAspect="1"/>
          </p:cNvSpPr>
          <p:nvPr>
            <p:ph type="sldImg"/>
          </p:nvPr>
        </p:nvSpPr>
        <p:spPr>
          <a:xfrm>
            <a:off x="1371600" y="1143000"/>
            <a:ext cx="4114800" cy="3086100"/>
          </a:xfrm>
          <a:prstGeom prst="rect">
            <a:avLst/>
          </a:prstGeom>
          <a:ln w="0">
            <a:noFill/>
          </a:ln>
        </p:spPr>
      </p:sp>
      <p:sp>
        <p:nvSpPr>
          <p:cNvPr id="113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31" name="PlaceHolder 3"/>
          <p:cNvSpPr>
            <a:spLocks noGrp="1"/>
          </p:cNvSpPr>
          <p:nvPr>
            <p:ph type="sldNum" idx="8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4752B12-3E5F-4D36-BABB-946A2E740F84}" type="slidenum">
              <a:rPr lang="en-US" sz="1200" b="0" strike="noStrike" spc="-1">
                <a:solidFill>
                  <a:srgbClr val="000000"/>
                </a:solidFill>
                <a:latin typeface="Calibri"/>
                <a:ea typeface="+mn-ea"/>
              </a:rPr>
              <a:t>114</a:t>
            </a:fld>
            <a:endParaRPr lang="en-US" sz="1200" b="0" strike="noStrike" spc="-1">
              <a:latin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PlaceHolder 1"/>
          <p:cNvSpPr>
            <a:spLocks noGrp="1" noRot="1" noChangeAspect="1"/>
          </p:cNvSpPr>
          <p:nvPr>
            <p:ph type="sldImg"/>
          </p:nvPr>
        </p:nvSpPr>
        <p:spPr>
          <a:xfrm>
            <a:off x="1371600" y="1143000"/>
            <a:ext cx="4114800" cy="3086100"/>
          </a:xfrm>
          <a:prstGeom prst="rect">
            <a:avLst/>
          </a:prstGeom>
          <a:ln w="0">
            <a:noFill/>
          </a:ln>
        </p:spPr>
      </p:sp>
      <p:sp>
        <p:nvSpPr>
          <p:cNvPr id="113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34" name="PlaceHolder 3"/>
          <p:cNvSpPr>
            <a:spLocks noGrp="1"/>
          </p:cNvSpPr>
          <p:nvPr>
            <p:ph type="sldNum" idx="8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9105D17-45F2-4636-B874-F319381313E3}" type="slidenum">
              <a:rPr lang="en-US" sz="1200" b="0" strike="noStrike" spc="-1">
                <a:solidFill>
                  <a:srgbClr val="000000"/>
                </a:solidFill>
                <a:latin typeface="Calibri"/>
                <a:ea typeface="+mn-ea"/>
              </a:rPr>
              <a:t>115</a:t>
            </a:fld>
            <a:endParaRPr lang="en-US" sz="1200" b="0" strike="noStrike" spc="-1">
              <a:latin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PlaceHolder 1"/>
          <p:cNvSpPr>
            <a:spLocks noGrp="1" noRot="1" noChangeAspect="1"/>
          </p:cNvSpPr>
          <p:nvPr>
            <p:ph type="sldImg"/>
          </p:nvPr>
        </p:nvSpPr>
        <p:spPr>
          <a:xfrm>
            <a:off x="1371600" y="1143000"/>
            <a:ext cx="4114800" cy="3086100"/>
          </a:xfrm>
          <a:prstGeom prst="rect">
            <a:avLst/>
          </a:prstGeom>
          <a:ln w="0">
            <a:noFill/>
          </a:ln>
        </p:spPr>
      </p:sp>
      <p:sp>
        <p:nvSpPr>
          <p:cNvPr id="113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37" name="PlaceHolder 3"/>
          <p:cNvSpPr>
            <a:spLocks noGrp="1"/>
          </p:cNvSpPr>
          <p:nvPr>
            <p:ph type="sldNum" idx="9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B060042-047B-412E-B3DF-1209A78EABD8}" type="slidenum">
              <a:rPr lang="en-US" sz="1200" b="0" strike="noStrike" spc="-1">
                <a:solidFill>
                  <a:srgbClr val="000000"/>
                </a:solidFill>
                <a:latin typeface="Calibri"/>
                <a:ea typeface="+mn-ea"/>
              </a:rPr>
              <a:t>116</a:t>
            </a:fld>
            <a:endParaRPr lang="en-US" sz="1200" b="0" strike="noStrike" spc="-1">
              <a:latin typeface="Times New Roman"/>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 name="PlaceHolder 1"/>
          <p:cNvSpPr>
            <a:spLocks noGrp="1" noRot="1" noChangeAspect="1"/>
          </p:cNvSpPr>
          <p:nvPr>
            <p:ph type="sldImg"/>
          </p:nvPr>
        </p:nvSpPr>
        <p:spPr>
          <a:xfrm>
            <a:off x="1371600" y="1143000"/>
            <a:ext cx="4114800" cy="3086100"/>
          </a:xfrm>
          <a:prstGeom prst="rect">
            <a:avLst/>
          </a:prstGeom>
          <a:ln w="0">
            <a:noFill/>
          </a:ln>
        </p:spPr>
      </p:sp>
      <p:sp>
        <p:nvSpPr>
          <p:cNvPr id="113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0" name="PlaceHolder 3"/>
          <p:cNvSpPr>
            <a:spLocks noGrp="1"/>
          </p:cNvSpPr>
          <p:nvPr>
            <p:ph type="sldNum" idx="9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54C4B6C-568E-4636-A707-63B6487C4B1D}" type="slidenum">
              <a:rPr lang="en-US" sz="1200" b="0" strike="noStrike" spc="-1">
                <a:solidFill>
                  <a:srgbClr val="000000"/>
                </a:solidFill>
                <a:latin typeface="Calibri"/>
                <a:ea typeface="+mn-ea"/>
              </a:rPr>
              <a:t>117</a:t>
            </a:fld>
            <a:endParaRPr lang="en-US" sz="1200" b="0" strike="noStrike" spc="-1">
              <a:latin typeface="Times New Roman"/>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PlaceHolder 1"/>
          <p:cNvSpPr>
            <a:spLocks noGrp="1" noRot="1" noChangeAspect="1"/>
          </p:cNvSpPr>
          <p:nvPr>
            <p:ph type="sldImg"/>
          </p:nvPr>
        </p:nvSpPr>
        <p:spPr>
          <a:xfrm>
            <a:off x="1371600" y="1143000"/>
            <a:ext cx="4114800" cy="3086100"/>
          </a:xfrm>
          <a:prstGeom prst="rect">
            <a:avLst/>
          </a:prstGeom>
          <a:ln w="0">
            <a:noFill/>
          </a:ln>
        </p:spPr>
      </p:sp>
      <p:sp>
        <p:nvSpPr>
          <p:cNvPr id="114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3" name="PlaceHolder 3"/>
          <p:cNvSpPr>
            <a:spLocks noGrp="1"/>
          </p:cNvSpPr>
          <p:nvPr>
            <p:ph type="sldNum" idx="9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4BBFC0F-65A5-4E54-83B4-8FC0524CDDB5}" type="slidenum">
              <a:rPr lang="en-US" sz="1200" b="0" strike="noStrike" spc="-1">
                <a:solidFill>
                  <a:srgbClr val="000000"/>
                </a:solidFill>
                <a:latin typeface="Calibri"/>
                <a:ea typeface="+mn-ea"/>
              </a:rPr>
              <a:t>118</a:t>
            </a:fld>
            <a:endParaRPr lang="en-US" sz="1200" b="0" strike="noStrike" spc="-1">
              <a:latin typeface="Times New Roman"/>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PlaceHolder 1"/>
          <p:cNvSpPr>
            <a:spLocks noGrp="1" noRot="1" noChangeAspect="1"/>
          </p:cNvSpPr>
          <p:nvPr>
            <p:ph type="sldImg"/>
          </p:nvPr>
        </p:nvSpPr>
        <p:spPr>
          <a:xfrm>
            <a:off x="1371600" y="1143000"/>
            <a:ext cx="4114800" cy="3086100"/>
          </a:xfrm>
          <a:prstGeom prst="rect">
            <a:avLst/>
          </a:prstGeom>
          <a:ln w="0">
            <a:noFill/>
          </a:ln>
        </p:spPr>
      </p:sp>
      <p:sp>
        <p:nvSpPr>
          <p:cNvPr id="114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6" name="PlaceHolder 3"/>
          <p:cNvSpPr>
            <a:spLocks noGrp="1"/>
          </p:cNvSpPr>
          <p:nvPr>
            <p:ph type="sldNum" idx="9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BA859F8-0335-4CBE-8ACC-1824388BB794}" type="slidenum">
              <a:rPr lang="en-US" sz="1200" b="0" strike="noStrike" spc="-1">
                <a:solidFill>
                  <a:srgbClr val="000000"/>
                </a:solidFill>
                <a:latin typeface="Calibri"/>
                <a:ea typeface="+mn-ea"/>
              </a:rPr>
              <a:t>119</a:t>
            </a:fld>
            <a:endParaRPr lang="en-US" sz="1200" b="0" strike="noStrike" spc="-1">
              <a:latin typeface="Times New Roman"/>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PlaceHolder 1"/>
          <p:cNvSpPr>
            <a:spLocks noGrp="1" noRot="1" noChangeAspect="1"/>
          </p:cNvSpPr>
          <p:nvPr>
            <p:ph type="sldImg"/>
          </p:nvPr>
        </p:nvSpPr>
        <p:spPr>
          <a:xfrm>
            <a:off x="1371600" y="1143000"/>
            <a:ext cx="4114800" cy="3086100"/>
          </a:xfrm>
          <a:prstGeom prst="rect">
            <a:avLst/>
          </a:prstGeom>
          <a:ln w="0">
            <a:noFill/>
          </a:ln>
        </p:spPr>
      </p:sp>
      <p:sp>
        <p:nvSpPr>
          <p:cNvPr id="114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9" name="PlaceHolder 3"/>
          <p:cNvSpPr>
            <a:spLocks noGrp="1"/>
          </p:cNvSpPr>
          <p:nvPr>
            <p:ph type="sldNum" idx="9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13FBCC3-A260-4DD3-8744-0F94154A0A78}" type="slidenum">
              <a:rPr lang="en-US" sz="1200" b="0" strike="noStrike" spc="-1">
                <a:solidFill>
                  <a:srgbClr val="000000"/>
                </a:solidFill>
                <a:latin typeface="Calibri"/>
                <a:ea typeface="+mn-ea"/>
              </a:rPr>
              <a:t>120</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13</a:t>
            </a:fld>
            <a:endParaRPr lang="en-US" sz="1200" b="0" strike="noStrike" spc="-1">
              <a:latin typeface="Times New Roman"/>
            </a:endParaRPr>
          </a:p>
        </p:txBody>
      </p:sp>
    </p:spTree>
    <p:extLst>
      <p:ext uri="{BB962C8B-B14F-4D97-AF65-F5344CB8AC3E}">
        <p14:creationId xmlns:p14="http://schemas.microsoft.com/office/powerpoint/2010/main" val="3180104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PlaceHolder 1"/>
          <p:cNvSpPr>
            <a:spLocks noGrp="1" noRot="1" noChangeAspect="1"/>
          </p:cNvSpPr>
          <p:nvPr>
            <p:ph type="sldImg"/>
          </p:nvPr>
        </p:nvSpPr>
        <p:spPr>
          <a:xfrm>
            <a:off x="1371600" y="1143000"/>
            <a:ext cx="4114800" cy="3086100"/>
          </a:xfrm>
          <a:prstGeom prst="rect">
            <a:avLst/>
          </a:prstGeom>
          <a:ln w="0">
            <a:noFill/>
          </a:ln>
        </p:spPr>
      </p:sp>
      <p:sp>
        <p:nvSpPr>
          <p:cNvPr id="115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52" name="PlaceHolder 3"/>
          <p:cNvSpPr>
            <a:spLocks noGrp="1"/>
          </p:cNvSpPr>
          <p:nvPr>
            <p:ph type="sldNum" idx="9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4149C4DD-5D5F-4C04-8507-242113DFC9E3}" type="slidenum">
              <a:rPr lang="en-US" sz="1200" b="0" strike="noStrike" spc="-1">
                <a:solidFill>
                  <a:srgbClr val="000000"/>
                </a:solidFill>
                <a:latin typeface="Calibri"/>
                <a:ea typeface="+mn-ea"/>
              </a:rPr>
              <a:t>121</a:t>
            </a:fld>
            <a:endParaRPr lang="en-US" sz="1200" b="0" strike="noStrike" spc="-1">
              <a:latin typeface="Times New Roman"/>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PlaceHolder 1"/>
          <p:cNvSpPr>
            <a:spLocks noGrp="1" noRot="1" noChangeAspect="1"/>
          </p:cNvSpPr>
          <p:nvPr>
            <p:ph type="sldImg"/>
          </p:nvPr>
        </p:nvSpPr>
        <p:spPr>
          <a:xfrm>
            <a:off x="1371600" y="1143000"/>
            <a:ext cx="4114800" cy="3086100"/>
          </a:xfrm>
          <a:prstGeom prst="rect">
            <a:avLst/>
          </a:prstGeom>
          <a:ln w="0">
            <a:noFill/>
          </a:ln>
        </p:spPr>
      </p:sp>
      <p:sp>
        <p:nvSpPr>
          <p:cNvPr id="115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55" name="PlaceHolder 3"/>
          <p:cNvSpPr>
            <a:spLocks noGrp="1"/>
          </p:cNvSpPr>
          <p:nvPr>
            <p:ph type="sldNum" idx="9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624299B-BD0C-44DC-9527-DB9CB0C81E35}" type="slidenum">
              <a:rPr lang="en-US" sz="1200" b="0" strike="noStrike" spc="-1">
                <a:solidFill>
                  <a:srgbClr val="000000"/>
                </a:solidFill>
                <a:latin typeface="Calibri"/>
                <a:ea typeface="+mn-ea"/>
              </a:rPr>
              <a:t>122</a:t>
            </a:fld>
            <a:endParaRPr lang="en-US" sz="1200" b="0" strike="noStrike" spc="-1">
              <a:latin typeface="Times New Roman"/>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PlaceHolder 1"/>
          <p:cNvSpPr>
            <a:spLocks noGrp="1" noRot="1" noChangeAspect="1"/>
          </p:cNvSpPr>
          <p:nvPr>
            <p:ph type="sldImg"/>
          </p:nvPr>
        </p:nvSpPr>
        <p:spPr>
          <a:xfrm>
            <a:off x="1371600" y="1143000"/>
            <a:ext cx="4114800" cy="3086100"/>
          </a:xfrm>
          <a:prstGeom prst="rect">
            <a:avLst/>
          </a:prstGeom>
          <a:ln w="0">
            <a:noFill/>
          </a:ln>
        </p:spPr>
      </p:sp>
      <p:sp>
        <p:nvSpPr>
          <p:cNvPr id="115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58" name="PlaceHolder 3"/>
          <p:cNvSpPr>
            <a:spLocks noGrp="1"/>
          </p:cNvSpPr>
          <p:nvPr>
            <p:ph type="sldNum" idx="9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A14E9F42-D111-4CAF-BD9D-82FE86DD84BC}" type="slidenum">
              <a:rPr lang="en-US" sz="1200" b="0" strike="noStrike" spc="-1">
                <a:solidFill>
                  <a:srgbClr val="000000"/>
                </a:solidFill>
                <a:latin typeface="Calibri"/>
                <a:ea typeface="+mn-ea"/>
              </a:rPr>
              <a:t>123</a:t>
            </a:fld>
            <a:endParaRPr lang="en-US" sz="1200" b="0" strike="noStrike" spc="-1">
              <a:latin typeface="Times New Roman"/>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PlaceHolder 1"/>
          <p:cNvSpPr>
            <a:spLocks noGrp="1" noRot="1" noChangeAspect="1"/>
          </p:cNvSpPr>
          <p:nvPr>
            <p:ph type="sldImg"/>
          </p:nvPr>
        </p:nvSpPr>
        <p:spPr>
          <a:xfrm>
            <a:off x="1371600" y="1143000"/>
            <a:ext cx="4114800" cy="3086100"/>
          </a:xfrm>
          <a:prstGeom prst="rect">
            <a:avLst/>
          </a:prstGeom>
          <a:ln w="0">
            <a:noFill/>
          </a:ln>
        </p:spPr>
      </p:sp>
      <p:sp>
        <p:nvSpPr>
          <p:cNvPr id="116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64" name="PlaceHolder 3"/>
          <p:cNvSpPr>
            <a:spLocks noGrp="1"/>
          </p:cNvSpPr>
          <p:nvPr>
            <p:ph type="sldNum" idx="9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E9A435D-3A78-45D0-9DD8-CBC62B305049}" type="slidenum">
              <a:rPr lang="en-US" sz="1200" b="0" strike="noStrike" spc="-1">
                <a:solidFill>
                  <a:srgbClr val="000000"/>
                </a:solidFill>
                <a:latin typeface="Calibri"/>
                <a:ea typeface="+mn-ea"/>
              </a:rPr>
              <a:t>124</a:t>
            </a:fld>
            <a:endParaRPr lang="en-US" sz="1200" b="0" strike="noStrike" spc="-1">
              <a:latin typeface="Times New Roman"/>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PlaceHolder 1"/>
          <p:cNvSpPr>
            <a:spLocks noGrp="1" noRot="1" noChangeAspect="1"/>
          </p:cNvSpPr>
          <p:nvPr>
            <p:ph type="sldImg"/>
          </p:nvPr>
        </p:nvSpPr>
        <p:spPr>
          <a:xfrm>
            <a:off x="1371600" y="1143000"/>
            <a:ext cx="4114800" cy="3086100"/>
          </a:xfrm>
          <a:prstGeom prst="rect">
            <a:avLst/>
          </a:prstGeom>
          <a:ln w="0">
            <a:noFill/>
          </a:ln>
        </p:spPr>
      </p:sp>
      <p:sp>
        <p:nvSpPr>
          <p:cNvPr id="116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67" name="PlaceHolder 3"/>
          <p:cNvSpPr>
            <a:spLocks noGrp="1"/>
          </p:cNvSpPr>
          <p:nvPr>
            <p:ph type="sldNum" idx="10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B1EC482-C3C5-4B9B-A43A-683B176FE8FA}" type="slidenum">
              <a:rPr lang="en-US" sz="1200" b="0" strike="noStrike" spc="-1">
                <a:solidFill>
                  <a:srgbClr val="000000"/>
                </a:solidFill>
                <a:latin typeface="Calibri"/>
                <a:ea typeface="+mn-ea"/>
              </a:rPr>
              <a:t>125</a:t>
            </a:fld>
            <a:endParaRPr lang="en-US" sz="1200" b="0" strike="noStrike" spc="-1">
              <a:latin typeface="Times New Roman"/>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PlaceHolder 1"/>
          <p:cNvSpPr>
            <a:spLocks noGrp="1" noRot="1" noChangeAspect="1"/>
          </p:cNvSpPr>
          <p:nvPr>
            <p:ph type="sldImg"/>
          </p:nvPr>
        </p:nvSpPr>
        <p:spPr>
          <a:xfrm>
            <a:off x="1371600" y="1143000"/>
            <a:ext cx="4114800" cy="3086100"/>
          </a:xfrm>
          <a:prstGeom prst="rect">
            <a:avLst/>
          </a:prstGeom>
          <a:ln w="0">
            <a:noFill/>
          </a:ln>
        </p:spPr>
      </p:sp>
      <p:sp>
        <p:nvSpPr>
          <p:cNvPr id="116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0" name="PlaceHolder 3"/>
          <p:cNvSpPr>
            <a:spLocks noGrp="1"/>
          </p:cNvSpPr>
          <p:nvPr>
            <p:ph type="sldNum" idx="10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D90D55C-E3EB-420D-A0A2-B2E357159862}" type="slidenum">
              <a:rPr lang="en-US" sz="1200" b="0" strike="noStrike" spc="-1">
                <a:solidFill>
                  <a:srgbClr val="000000"/>
                </a:solidFill>
                <a:latin typeface="Calibri"/>
                <a:ea typeface="+mn-ea"/>
              </a:rPr>
              <a:t>126</a:t>
            </a:fld>
            <a:endParaRPr lang="en-US" sz="1200" b="0" strike="noStrike" spc="-1">
              <a:latin typeface="Times New Roman"/>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PlaceHolder 1"/>
          <p:cNvSpPr>
            <a:spLocks noGrp="1" noRot="1" noChangeAspect="1"/>
          </p:cNvSpPr>
          <p:nvPr>
            <p:ph type="sldImg"/>
          </p:nvPr>
        </p:nvSpPr>
        <p:spPr>
          <a:xfrm>
            <a:off x="1371600" y="1143000"/>
            <a:ext cx="4114800" cy="3086100"/>
          </a:xfrm>
          <a:prstGeom prst="rect">
            <a:avLst/>
          </a:prstGeom>
          <a:ln w="0">
            <a:noFill/>
          </a:ln>
        </p:spPr>
      </p:sp>
      <p:sp>
        <p:nvSpPr>
          <p:cNvPr id="117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3" name="PlaceHolder 3"/>
          <p:cNvSpPr>
            <a:spLocks noGrp="1"/>
          </p:cNvSpPr>
          <p:nvPr>
            <p:ph type="sldNum" idx="10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830CBAB-C0D3-4E49-BD3E-C0D8557042C5}" type="slidenum">
              <a:rPr lang="en-US" sz="1200" b="0" strike="noStrike" spc="-1">
                <a:solidFill>
                  <a:srgbClr val="000000"/>
                </a:solidFill>
                <a:latin typeface="Calibri"/>
                <a:ea typeface="+mn-ea"/>
              </a:rPr>
              <a:t>127</a:t>
            </a:fld>
            <a:endParaRPr lang="en-US" sz="1200" b="0" strike="noStrike" spc="-1">
              <a:latin typeface="Times New Roman"/>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PlaceHolder 1"/>
          <p:cNvSpPr>
            <a:spLocks noGrp="1" noRot="1" noChangeAspect="1"/>
          </p:cNvSpPr>
          <p:nvPr>
            <p:ph type="sldImg"/>
          </p:nvPr>
        </p:nvSpPr>
        <p:spPr>
          <a:xfrm>
            <a:off x="1371600" y="1143000"/>
            <a:ext cx="4114800" cy="3086100"/>
          </a:xfrm>
          <a:prstGeom prst="rect">
            <a:avLst/>
          </a:prstGeom>
          <a:ln w="0">
            <a:noFill/>
          </a:ln>
        </p:spPr>
      </p:sp>
      <p:sp>
        <p:nvSpPr>
          <p:cNvPr id="116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61" name="PlaceHolder 3"/>
          <p:cNvSpPr>
            <a:spLocks noGrp="1"/>
          </p:cNvSpPr>
          <p:nvPr>
            <p:ph type="sldNum" idx="9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597EC14-0AFC-4F58-8980-708289E6F033}" type="slidenum">
              <a:rPr lang="en-US" sz="1200" b="0" strike="noStrike" spc="-1">
                <a:solidFill>
                  <a:srgbClr val="000000"/>
                </a:solidFill>
                <a:latin typeface="Calibri"/>
                <a:ea typeface="+mn-ea"/>
              </a:rPr>
              <a:t>128</a:t>
            </a:fld>
            <a:endParaRPr lang="en-US" sz="1200" b="0" strike="noStrike" spc="-1">
              <a:latin typeface="Times New Roman"/>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PlaceHolder 1"/>
          <p:cNvSpPr>
            <a:spLocks noGrp="1" noRot="1" noChangeAspect="1"/>
          </p:cNvSpPr>
          <p:nvPr>
            <p:ph type="sldImg"/>
          </p:nvPr>
        </p:nvSpPr>
        <p:spPr>
          <a:xfrm>
            <a:off x="1371600" y="1143000"/>
            <a:ext cx="4114800" cy="3086100"/>
          </a:xfrm>
          <a:prstGeom prst="rect">
            <a:avLst/>
          </a:prstGeom>
          <a:ln w="0">
            <a:noFill/>
          </a:ln>
        </p:spPr>
      </p:sp>
      <p:sp>
        <p:nvSpPr>
          <p:cNvPr id="117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6" name="PlaceHolder 3"/>
          <p:cNvSpPr>
            <a:spLocks noGrp="1"/>
          </p:cNvSpPr>
          <p:nvPr>
            <p:ph type="sldNum" idx="10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2B79F87-78D5-4C5C-96CE-D9FF6084C5DE}" type="slidenum">
              <a:rPr lang="en-US" sz="1200" b="0" strike="noStrike" spc="-1">
                <a:solidFill>
                  <a:srgbClr val="000000"/>
                </a:solidFill>
                <a:latin typeface="Calibri"/>
                <a:ea typeface="+mn-ea"/>
              </a:rPr>
              <a:t>129</a:t>
            </a:fld>
            <a:endParaRPr lang="en-US" sz="1200" b="0" strike="noStrike" spc="-1">
              <a:latin typeface="Times New Roman"/>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PlaceHolder 1"/>
          <p:cNvSpPr>
            <a:spLocks noGrp="1" noRot="1" noChangeAspect="1"/>
          </p:cNvSpPr>
          <p:nvPr>
            <p:ph type="sldImg"/>
          </p:nvPr>
        </p:nvSpPr>
        <p:spPr>
          <a:xfrm>
            <a:off x="1371600" y="1143000"/>
            <a:ext cx="4114800" cy="3086100"/>
          </a:xfrm>
          <a:prstGeom prst="rect">
            <a:avLst/>
          </a:prstGeom>
          <a:ln w="0">
            <a:noFill/>
          </a:ln>
        </p:spPr>
      </p:sp>
      <p:sp>
        <p:nvSpPr>
          <p:cNvPr id="117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9" name="PlaceHolder 3"/>
          <p:cNvSpPr>
            <a:spLocks noGrp="1"/>
          </p:cNvSpPr>
          <p:nvPr>
            <p:ph type="sldNum" idx="10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0BC8AA4-B941-41F5-8908-D6FE3E6C1E8A}" type="slidenum">
              <a:rPr lang="en-US" sz="1200" b="0" strike="noStrike" spc="-1">
                <a:solidFill>
                  <a:srgbClr val="000000"/>
                </a:solidFill>
                <a:latin typeface="Calibri"/>
                <a:ea typeface="+mn-ea"/>
              </a:rPr>
              <a:t>130</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39628683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PlaceHolder 1"/>
          <p:cNvSpPr>
            <a:spLocks noGrp="1" noRot="1" noChangeAspect="1"/>
          </p:cNvSpPr>
          <p:nvPr>
            <p:ph type="sldImg"/>
          </p:nvPr>
        </p:nvSpPr>
        <p:spPr>
          <a:xfrm>
            <a:off x="1371600" y="1143000"/>
            <a:ext cx="4114800" cy="3086100"/>
          </a:xfrm>
          <a:prstGeom prst="rect">
            <a:avLst/>
          </a:prstGeom>
          <a:ln w="0">
            <a:noFill/>
          </a:ln>
        </p:spPr>
      </p:sp>
      <p:sp>
        <p:nvSpPr>
          <p:cNvPr id="117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9" name="PlaceHolder 3"/>
          <p:cNvSpPr>
            <a:spLocks noGrp="1"/>
          </p:cNvSpPr>
          <p:nvPr>
            <p:ph type="sldNum" idx="10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0BC8AA4-B941-41F5-8908-D6FE3E6C1E8A}" type="slidenum">
              <a:rPr lang="en-US" sz="1200" b="0" strike="noStrike" spc="-1">
                <a:solidFill>
                  <a:srgbClr val="000000"/>
                </a:solidFill>
                <a:latin typeface="Calibri"/>
                <a:ea typeface="+mn-ea"/>
              </a:rPr>
              <a:t>131</a:t>
            </a:fld>
            <a:endParaRPr lang="en-US" sz="1200" b="0" strike="noStrike" spc="-1">
              <a:latin typeface="Times New Roman"/>
            </a:endParaRPr>
          </a:p>
        </p:txBody>
      </p:sp>
    </p:spTree>
    <p:extLst>
      <p:ext uri="{BB962C8B-B14F-4D97-AF65-F5344CB8AC3E}">
        <p14:creationId xmlns:p14="http://schemas.microsoft.com/office/powerpoint/2010/main" val="423947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15</a:t>
            </a:fld>
            <a:endParaRPr lang="en-US" sz="1200" b="0" strike="noStrike" spc="-1">
              <a:latin typeface="Times New Roman"/>
            </a:endParaRPr>
          </a:p>
        </p:txBody>
      </p:sp>
    </p:spTree>
    <p:extLst>
      <p:ext uri="{BB962C8B-B14F-4D97-AF65-F5344CB8AC3E}">
        <p14:creationId xmlns:p14="http://schemas.microsoft.com/office/powerpoint/2010/main" val="323211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16</a:t>
            </a:fld>
            <a:endParaRPr lang="en-US" sz="1200" b="0" strike="noStrike" spc="-1">
              <a:latin typeface="Times New Roman"/>
            </a:endParaRPr>
          </a:p>
        </p:txBody>
      </p:sp>
    </p:spTree>
    <p:extLst>
      <p:ext uri="{BB962C8B-B14F-4D97-AF65-F5344CB8AC3E}">
        <p14:creationId xmlns:p14="http://schemas.microsoft.com/office/powerpoint/2010/main" val="202660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17</a:t>
            </a:fld>
            <a:endParaRPr lang="en-US" sz="1200" b="0" strike="noStrike" spc="-1">
              <a:latin typeface="Times New Roman"/>
            </a:endParaRPr>
          </a:p>
        </p:txBody>
      </p:sp>
    </p:spTree>
    <p:extLst>
      <p:ext uri="{BB962C8B-B14F-4D97-AF65-F5344CB8AC3E}">
        <p14:creationId xmlns:p14="http://schemas.microsoft.com/office/powerpoint/2010/main" val="89318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PlaceHolder 1"/>
          <p:cNvSpPr>
            <a:spLocks noGrp="1" noRot="1" noChangeAspect="1"/>
          </p:cNvSpPr>
          <p:nvPr>
            <p:ph type="sldImg"/>
          </p:nvPr>
        </p:nvSpPr>
        <p:spPr>
          <a:xfrm>
            <a:off x="1371600" y="1143000"/>
            <a:ext cx="4114800" cy="3086100"/>
          </a:xfrm>
          <a:prstGeom prst="rect">
            <a:avLst/>
          </a:prstGeom>
          <a:ln w="0">
            <a:noFill/>
          </a:ln>
        </p:spPr>
      </p:sp>
      <p:sp>
        <p:nvSpPr>
          <p:cNvPr id="92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7" name="PlaceHolder 3"/>
          <p:cNvSpPr>
            <a:spLocks noGrp="1"/>
          </p:cNvSpPr>
          <p:nvPr>
            <p:ph type="sldNum" idx="2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9786869-238D-4028-8212-0A06BB94D7C8}" type="slidenum">
              <a:rPr lang="en-US" sz="1200" b="0" strike="noStrike" spc="-1">
                <a:solidFill>
                  <a:srgbClr val="000000"/>
                </a:solidFill>
                <a:latin typeface="+mn-lt"/>
                <a:ea typeface="+mn-ea"/>
              </a:rPr>
              <a:t>18</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PlaceHolder 1"/>
          <p:cNvSpPr>
            <a:spLocks noGrp="1" noRot="1" noChangeAspect="1"/>
          </p:cNvSpPr>
          <p:nvPr>
            <p:ph type="sldImg"/>
          </p:nvPr>
        </p:nvSpPr>
        <p:spPr>
          <a:xfrm>
            <a:off x="1371600" y="1143000"/>
            <a:ext cx="4114800" cy="3086100"/>
          </a:xfrm>
          <a:prstGeom prst="rect">
            <a:avLst/>
          </a:prstGeom>
          <a:ln w="0">
            <a:noFill/>
          </a:ln>
        </p:spPr>
      </p:sp>
      <p:sp>
        <p:nvSpPr>
          <p:cNvPr id="92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0" name="PlaceHolder 3"/>
          <p:cNvSpPr>
            <a:spLocks noGrp="1"/>
          </p:cNvSpPr>
          <p:nvPr>
            <p:ph type="sldNum" idx="2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C8906D9-0A25-45FD-862F-8A3BBEC427B9}" type="slidenum">
              <a:rPr lang="en-US" sz="1200" b="0" strike="noStrike" spc="-1">
                <a:solidFill>
                  <a:srgbClr val="000000"/>
                </a:solidFill>
                <a:latin typeface="Calibri"/>
                <a:ea typeface="+mn-ea"/>
              </a:rPr>
              <a:t>19</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PlaceHolder 1"/>
          <p:cNvSpPr>
            <a:spLocks noGrp="1" noRot="1" noChangeAspect="1"/>
          </p:cNvSpPr>
          <p:nvPr>
            <p:ph type="sldImg"/>
          </p:nvPr>
        </p:nvSpPr>
        <p:spPr>
          <a:xfrm>
            <a:off x="1371600" y="1143000"/>
            <a:ext cx="4114800" cy="3086100"/>
          </a:xfrm>
          <a:prstGeom prst="rect">
            <a:avLst/>
          </a:prstGeom>
          <a:ln w="0">
            <a:noFill/>
          </a:ln>
        </p:spPr>
      </p:sp>
      <p:sp>
        <p:nvSpPr>
          <p:cNvPr id="92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0" name="PlaceHolder 3"/>
          <p:cNvSpPr>
            <a:spLocks noGrp="1"/>
          </p:cNvSpPr>
          <p:nvPr>
            <p:ph type="sldNum" idx="2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C8906D9-0A25-45FD-862F-8A3BBEC427B9}" type="slidenum">
              <a:rPr lang="en-US" sz="1200" b="0" strike="noStrike" spc="-1">
                <a:solidFill>
                  <a:srgbClr val="000000"/>
                </a:solidFill>
                <a:latin typeface="Calibri"/>
                <a:ea typeface="+mn-ea"/>
              </a:rPr>
              <a:t>20</a:t>
            </a:fld>
            <a:endParaRPr lang="en-US" sz="1200" b="0" strike="noStrike" spc="-1">
              <a:latin typeface="Times New Roman"/>
            </a:endParaRPr>
          </a:p>
        </p:txBody>
      </p:sp>
    </p:spTree>
    <p:extLst>
      <p:ext uri="{BB962C8B-B14F-4D97-AF65-F5344CB8AC3E}">
        <p14:creationId xmlns:p14="http://schemas.microsoft.com/office/powerpoint/2010/main" val="336301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noRot="1" noChangeAspect="1"/>
          </p:cNvSpPr>
          <p:nvPr>
            <p:ph type="sldImg"/>
          </p:nvPr>
        </p:nvSpPr>
        <p:spPr>
          <a:xfrm>
            <a:off x="1371600" y="1143000"/>
            <a:ext cx="4114800" cy="3086100"/>
          </a:xfrm>
          <a:prstGeom prst="rect">
            <a:avLst/>
          </a:prstGeom>
          <a:ln w="0">
            <a:noFill/>
          </a:ln>
        </p:spPr>
      </p:sp>
      <p:sp>
        <p:nvSpPr>
          <p:cNvPr id="90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3"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2889F642-C3DB-4D4C-9562-3B9AF13FA384}" type="slidenum">
              <a:rPr lang="en-US" sz="1200" b="0" strike="noStrike" spc="-1">
                <a:solidFill>
                  <a:srgbClr val="000000"/>
                </a:solidFill>
                <a:latin typeface="+mn-lt"/>
                <a:ea typeface="+mn-ea"/>
              </a:rPr>
              <a:t>3</a:t>
            </a:fld>
            <a:endParaRPr lang="en-US" sz="1200" b="0" strike="noStrike" spc="-1">
              <a:latin typeface="Times New Roman"/>
            </a:endParaRPr>
          </a:p>
        </p:txBody>
      </p:sp>
    </p:spTree>
    <p:extLst>
      <p:ext uri="{BB962C8B-B14F-4D97-AF65-F5344CB8AC3E}">
        <p14:creationId xmlns:p14="http://schemas.microsoft.com/office/powerpoint/2010/main" val="1635802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PlaceHolder 1"/>
          <p:cNvSpPr>
            <a:spLocks noGrp="1" noRot="1" noChangeAspect="1"/>
          </p:cNvSpPr>
          <p:nvPr>
            <p:ph type="sldImg"/>
          </p:nvPr>
        </p:nvSpPr>
        <p:spPr>
          <a:xfrm>
            <a:off x="1371600" y="1143000"/>
            <a:ext cx="4114800" cy="3086100"/>
          </a:xfrm>
          <a:prstGeom prst="rect">
            <a:avLst/>
          </a:prstGeom>
          <a:ln w="0">
            <a:noFill/>
          </a:ln>
        </p:spPr>
      </p:sp>
      <p:sp>
        <p:nvSpPr>
          <p:cNvPr id="93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3" name="PlaceHolder 3"/>
          <p:cNvSpPr>
            <a:spLocks noGrp="1"/>
          </p:cNvSpPr>
          <p:nvPr>
            <p:ph type="sldNum" idx="2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B51748A-45F5-40EF-8092-F664D78E77AA}" type="slidenum">
              <a:rPr lang="en-US" sz="1200" b="0" strike="noStrike" spc="-1">
                <a:solidFill>
                  <a:srgbClr val="000000"/>
                </a:solidFill>
                <a:latin typeface="Calibri"/>
                <a:ea typeface="+mn-ea"/>
              </a:rPr>
              <a:t>21</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PlaceHolder 1"/>
          <p:cNvSpPr>
            <a:spLocks noGrp="1" noRot="1" noChangeAspect="1"/>
          </p:cNvSpPr>
          <p:nvPr>
            <p:ph type="sldImg"/>
          </p:nvPr>
        </p:nvSpPr>
        <p:spPr>
          <a:xfrm>
            <a:off x="1371600" y="1143000"/>
            <a:ext cx="4114800" cy="3086100"/>
          </a:xfrm>
          <a:prstGeom prst="rect">
            <a:avLst/>
          </a:prstGeom>
          <a:ln w="0">
            <a:noFill/>
          </a:ln>
        </p:spPr>
      </p:sp>
      <p:sp>
        <p:nvSpPr>
          <p:cNvPr id="9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6"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41FE68-20AA-40C3-A879-48B6EB3087BA}" type="slidenum">
              <a:rPr lang="en-US" sz="1200" b="0" strike="noStrike" spc="-1">
                <a:solidFill>
                  <a:srgbClr val="000000"/>
                </a:solidFill>
                <a:latin typeface="+mn-lt"/>
                <a:ea typeface="+mn-ea"/>
              </a:rPr>
              <a:t>22</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PlaceHolder 1"/>
          <p:cNvSpPr>
            <a:spLocks noGrp="1" noRot="1" noChangeAspect="1"/>
          </p:cNvSpPr>
          <p:nvPr>
            <p:ph type="sldImg"/>
          </p:nvPr>
        </p:nvSpPr>
        <p:spPr>
          <a:xfrm>
            <a:off x="1371600" y="1143000"/>
            <a:ext cx="4114800" cy="3086100"/>
          </a:xfrm>
          <a:prstGeom prst="rect">
            <a:avLst/>
          </a:prstGeom>
          <a:ln w="0">
            <a:noFill/>
          </a:ln>
        </p:spPr>
      </p:sp>
      <p:sp>
        <p:nvSpPr>
          <p:cNvPr id="9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6"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41FE68-20AA-40C3-A879-48B6EB3087BA}" type="slidenum">
              <a:rPr lang="en-US" sz="1200" b="0" strike="noStrike" spc="-1">
                <a:solidFill>
                  <a:srgbClr val="000000"/>
                </a:solidFill>
                <a:latin typeface="+mn-lt"/>
                <a:ea typeface="+mn-ea"/>
              </a:rPr>
              <a:t>23</a:t>
            </a:fld>
            <a:endParaRPr lang="en-US" sz="1200" b="0" strike="noStrike" spc="-1">
              <a:latin typeface="Times New Roman"/>
            </a:endParaRPr>
          </a:p>
        </p:txBody>
      </p:sp>
    </p:spTree>
    <p:extLst>
      <p:ext uri="{BB962C8B-B14F-4D97-AF65-F5344CB8AC3E}">
        <p14:creationId xmlns:p14="http://schemas.microsoft.com/office/powerpoint/2010/main" val="3178256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PlaceHolder 1"/>
          <p:cNvSpPr>
            <a:spLocks noGrp="1" noRot="1" noChangeAspect="1"/>
          </p:cNvSpPr>
          <p:nvPr>
            <p:ph type="sldImg"/>
          </p:nvPr>
        </p:nvSpPr>
        <p:spPr>
          <a:xfrm>
            <a:off x="1371600" y="1143000"/>
            <a:ext cx="4114800" cy="3086100"/>
          </a:xfrm>
          <a:prstGeom prst="rect">
            <a:avLst/>
          </a:prstGeom>
          <a:ln w="0">
            <a:noFill/>
          </a:ln>
        </p:spPr>
      </p:sp>
      <p:sp>
        <p:nvSpPr>
          <p:cNvPr id="9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6"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41FE68-20AA-40C3-A879-48B6EB3087BA}" type="slidenum">
              <a:rPr lang="en-US" sz="1200" b="0" strike="noStrike" spc="-1">
                <a:solidFill>
                  <a:srgbClr val="000000"/>
                </a:solidFill>
                <a:latin typeface="+mn-lt"/>
                <a:ea typeface="+mn-ea"/>
              </a:rPr>
              <a:t>24</a:t>
            </a:fld>
            <a:endParaRPr lang="en-US" sz="1200" b="0" strike="noStrike" spc="-1">
              <a:latin typeface="Times New Roman"/>
            </a:endParaRPr>
          </a:p>
        </p:txBody>
      </p:sp>
    </p:spTree>
    <p:extLst>
      <p:ext uri="{BB962C8B-B14F-4D97-AF65-F5344CB8AC3E}">
        <p14:creationId xmlns:p14="http://schemas.microsoft.com/office/powerpoint/2010/main" val="1020809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PlaceHolder 1"/>
          <p:cNvSpPr>
            <a:spLocks noGrp="1" noRot="1" noChangeAspect="1"/>
          </p:cNvSpPr>
          <p:nvPr>
            <p:ph type="sldImg"/>
          </p:nvPr>
        </p:nvSpPr>
        <p:spPr>
          <a:xfrm>
            <a:off x="1371600" y="1143000"/>
            <a:ext cx="4114800" cy="3086100"/>
          </a:xfrm>
          <a:prstGeom prst="rect">
            <a:avLst/>
          </a:prstGeom>
          <a:ln w="0">
            <a:noFill/>
          </a:ln>
        </p:spPr>
      </p:sp>
      <p:sp>
        <p:nvSpPr>
          <p:cNvPr id="93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9" name="PlaceHolder 3"/>
          <p:cNvSpPr>
            <a:spLocks noGrp="1"/>
          </p:cNvSpPr>
          <p:nvPr>
            <p:ph type="sldNum" idx="2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002A866-69B3-4538-A035-A5E0C57CCF43}" type="slidenum">
              <a:rPr lang="en-US"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PlaceHolder 1"/>
          <p:cNvSpPr>
            <a:spLocks noGrp="1" noRot="1" noChangeAspect="1"/>
          </p:cNvSpPr>
          <p:nvPr>
            <p:ph type="sldImg"/>
          </p:nvPr>
        </p:nvSpPr>
        <p:spPr>
          <a:xfrm>
            <a:off x="1371600" y="1143000"/>
            <a:ext cx="4114800" cy="3086100"/>
          </a:xfrm>
          <a:prstGeom prst="rect">
            <a:avLst/>
          </a:prstGeom>
          <a:ln w="0">
            <a:noFill/>
          </a:ln>
        </p:spPr>
      </p:sp>
      <p:sp>
        <p:nvSpPr>
          <p:cNvPr id="94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2" name="PlaceHolder 3"/>
          <p:cNvSpPr>
            <a:spLocks noGrp="1"/>
          </p:cNvSpPr>
          <p:nvPr>
            <p:ph type="sldNum" idx="2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19FBB065-271A-458D-923E-C6F0F9BB7930}" type="slidenum">
              <a:rPr lang="en-US"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PlaceHolder 1"/>
          <p:cNvSpPr>
            <a:spLocks noGrp="1" noRot="1" noChangeAspect="1"/>
          </p:cNvSpPr>
          <p:nvPr>
            <p:ph type="sldImg"/>
          </p:nvPr>
        </p:nvSpPr>
        <p:spPr>
          <a:xfrm>
            <a:off x="1371600" y="1143000"/>
            <a:ext cx="4114800" cy="3086100"/>
          </a:xfrm>
          <a:prstGeom prst="rect">
            <a:avLst/>
          </a:prstGeom>
          <a:ln w="0">
            <a:noFill/>
          </a:ln>
        </p:spPr>
      </p:sp>
      <p:sp>
        <p:nvSpPr>
          <p:cNvPr id="94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5" name="PlaceHolder 3"/>
          <p:cNvSpPr>
            <a:spLocks noGrp="1"/>
          </p:cNvSpPr>
          <p:nvPr>
            <p:ph type="sldNum" idx="2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DA46EF2-45A3-4931-9D95-4381187AB1AB}" type="slidenum">
              <a:rPr lang="en-US" sz="1200" b="0" strike="noStrike" spc="-1">
                <a:solidFill>
                  <a:srgbClr val="000000"/>
                </a:solidFill>
                <a:latin typeface="Calibri"/>
                <a:ea typeface="+mn-ea"/>
              </a:rPr>
              <a:t>27</a:t>
            </a:fld>
            <a:endParaRPr lang="en-US"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28</a:t>
            </a:fld>
            <a:endParaRPr lang="en-US" sz="1200" b="0" strike="noStrike" spc="-1">
              <a:latin typeface="Times New Roman"/>
            </a:endParaRPr>
          </a:p>
        </p:txBody>
      </p:sp>
    </p:spTree>
    <p:extLst>
      <p:ext uri="{BB962C8B-B14F-4D97-AF65-F5344CB8AC3E}">
        <p14:creationId xmlns:p14="http://schemas.microsoft.com/office/powerpoint/2010/main" val="538595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29</a:t>
            </a:fld>
            <a:endParaRPr lang="en-US"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30</a:t>
            </a:fld>
            <a:endParaRPr lang="en-US" sz="1200" b="0" strike="noStrike" spc="-1">
              <a:latin typeface="Times New Roman"/>
            </a:endParaRPr>
          </a:p>
        </p:txBody>
      </p:sp>
    </p:spTree>
    <p:extLst>
      <p:ext uri="{BB962C8B-B14F-4D97-AF65-F5344CB8AC3E}">
        <p14:creationId xmlns:p14="http://schemas.microsoft.com/office/powerpoint/2010/main" val="102056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noRot="1" noChangeAspect="1"/>
          </p:cNvSpPr>
          <p:nvPr>
            <p:ph type="sldImg"/>
          </p:nvPr>
        </p:nvSpPr>
        <p:spPr>
          <a:xfrm>
            <a:off x="1371600" y="1143000"/>
            <a:ext cx="4114800" cy="3086100"/>
          </a:xfrm>
          <a:prstGeom prst="rect">
            <a:avLst/>
          </a:prstGeom>
          <a:ln w="0">
            <a:noFill/>
          </a:ln>
        </p:spPr>
      </p:sp>
      <p:sp>
        <p:nvSpPr>
          <p:cNvPr id="90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3"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2889F642-C3DB-4D4C-9562-3B9AF13FA384}" type="slidenum">
              <a:rPr lang="en-US" sz="1200" b="0" strike="noStrike" spc="-1">
                <a:solidFill>
                  <a:srgbClr val="000000"/>
                </a:solidFill>
                <a:latin typeface="+mn-lt"/>
                <a:ea typeface="+mn-ea"/>
              </a:rPr>
              <a:t>4</a:t>
            </a:fld>
            <a:endParaRPr lang="en-US" sz="1200" b="0" strike="noStrike" spc="-1">
              <a:latin typeface="Times New Roman"/>
            </a:endParaRPr>
          </a:p>
        </p:txBody>
      </p:sp>
    </p:spTree>
    <p:extLst>
      <p:ext uri="{BB962C8B-B14F-4D97-AF65-F5344CB8AC3E}">
        <p14:creationId xmlns:p14="http://schemas.microsoft.com/office/powerpoint/2010/main" val="3411186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31</a:t>
            </a:fld>
            <a:endParaRPr lang="en-US" sz="1200" b="0" strike="noStrike" spc="-1">
              <a:latin typeface="Times New Roman"/>
            </a:endParaRPr>
          </a:p>
        </p:txBody>
      </p:sp>
    </p:spTree>
    <p:extLst>
      <p:ext uri="{BB962C8B-B14F-4D97-AF65-F5344CB8AC3E}">
        <p14:creationId xmlns:p14="http://schemas.microsoft.com/office/powerpoint/2010/main" val="234430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371600" y="1143000"/>
            <a:ext cx="4114800" cy="3086100"/>
          </a:xfrm>
          <a:prstGeom prst="rect">
            <a:avLst/>
          </a:prstGeom>
          <a:ln w="0">
            <a:noFill/>
          </a:ln>
        </p:spPr>
      </p:sp>
      <p:sp>
        <p:nvSpPr>
          <p:cNvPr id="95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51" name="PlaceHolder 3"/>
          <p:cNvSpPr>
            <a:spLocks noGrp="1"/>
          </p:cNvSpPr>
          <p:nvPr>
            <p:ph type="sldNum" idx="2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4B9EC878-973B-4D42-92FA-7574EE5FB241}" type="slidenum">
              <a:rPr lang="en-US" sz="1200" b="0" strike="noStrike" spc="-1">
                <a:solidFill>
                  <a:srgbClr val="000000"/>
                </a:solidFill>
                <a:latin typeface="+mn-lt"/>
                <a:ea typeface="+mn-ea"/>
              </a:rPr>
              <a:t>32</a:t>
            </a:fld>
            <a:endParaRPr lang="en-US"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PlaceHolder 1"/>
          <p:cNvSpPr>
            <a:spLocks noGrp="1" noRot="1" noChangeAspect="1"/>
          </p:cNvSpPr>
          <p:nvPr>
            <p:ph type="sldImg"/>
          </p:nvPr>
        </p:nvSpPr>
        <p:spPr>
          <a:xfrm>
            <a:off x="1371600" y="1143000"/>
            <a:ext cx="4114800" cy="3086100"/>
          </a:xfrm>
          <a:prstGeom prst="rect">
            <a:avLst/>
          </a:prstGeom>
          <a:ln w="0">
            <a:noFill/>
          </a:ln>
        </p:spPr>
      </p:sp>
      <p:sp>
        <p:nvSpPr>
          <p:cNvPr id="95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54" name="PlaceHolder 3"/>
          <p:cNvSpPr>
            <a:spLocks noGrp="1"/>
          </p:cNvSpPr>
          <p:nvPr>
            <p:ph type="sldNum" idx="2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FE23393-E7B1-4ED9-AA0E-69AFD052A907}" type="slidenum">
              <a:rPr lang="en-US" sz="1200" b="0" strike="noStrike" spc="-1">
                <a:solidFill>
                  <a:srgbClr val="000000"/>
                </a:solidFill>
                <a:latin typeface="+mn-lt"/>
                <a:ea typeface="+mn-ea"/>
              </a:rPr>
              <a:t>33</a:t>
            </a:fld>
            <a:endParaRPr lang="en-US"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PlaceHolder 1"/>
          <p:cNvSpPr>
            <a:spLocks noGrp="1" noRot="1" noChangeAspect="1"/>
          </p:cNvSpPr>
          <p:nvPr>
            <p:ph type="sldImg"/>
          </p:nvPr>
        </p:nvSpPr>
        <p:spPr>
          <a:xfrm>
            <a:off x="1371600" y="1143000"/>
            <a:ext cx="4114800" cy="3086100"/>
          </a:xfrm>
          <a:prstGeom prst="rect">
            <a:avLst/>
          </a:prstGeom>
          <a:ln w="0">
            <a:noFill/>
          </a:ln>
        </p:spPr>
      </p:sp>
      <p:sp>
        <p:nvSpPr>
          <p:cNvPr id="95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57" name="PlaceHolder 3"/>
          <p:cNvSpPr>
            <a:spLocks noGrp="1"/>
          </p:cNvSpPr>
          <p:nvPr>
            <p:ph type="sldNum" idx="3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C94BD168-C876-4E0B-BEBF-9A953DBCE087}" type="slidenum">
              <a:rPr lang="en-US" sz="1200" b="0" strike="noStrike" spc="-1">
                <a:solidFill>
                  <a:srgbClr val="000000"/>
                </a:solidFill>
                <a:latin typeface="+mn-lt"/>
                <a:ea typeface="+mn-ea"/>
              </a:rPr>
              <a:t>34</a:t>
            </a:fld>
            <a:endParaRPr lang="en-US"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371600" y="1143000"/>
            <a:ext cx="4114800" cy="3086100"/>
          </a:xfrm>
          <a:prstGeom prst="rect">
            <a:avLst/>
          </a:prstGeom>
          <a:ln w="0">
            <a:noFill/>
          </a:ln>
        </p:spPr>
      </p:sp>
      <p:sp>
        <p:nvSpPr>
          <p:cNvPr id="95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0"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12053CE8-CFFB-4E39-847B-56ADE496B40E}" type="slidenum">
              <a:rPr lang="en-US" sz="1200" b="0" strike="noStrike" spc="-1">
                <a:solidFill>
                  <a:srgbClr val="000000"/>
                </a:solidFill>
                <a:latin typeface="+mn-lt"/>
                <a:ea typeface="+mn-ea"/>
              </a:rPr>
              <a:t>35</a:t>
            </a:fld>
            <a:endParaRPr lang="en-US"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PlaceHolder 1"/>
          <p:cNvSpPr>
            <a:spLocks noGrp="1" noRot="1" noChangeAspect="1"/>
          </p:cNvSpPr>
          <p:nvPr>
            <p:ph type="sldImg"/>
          </p:nvPr>
        </p:nvSpPr>
        <p:spPr>
          <a:xfrm>
            <a:off x="1371600" y="1143000"/>
            <a:ext cx="4114800" cy="3086100"/>
          </a:xfrm>
          <a:prstGeom prst="rect">
            <a:avLst/>
          </a:prstGeom>
          <a:ln w="0">
            <a:noFill/>
          </a:ln>
        </p:spPr>
      </p:sp>
      <p:sp>
        <p:nvSpPr>
          <p:cNvPr id="96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3" name="PlaceHolder 3"/>
          <p:cNvSpPr>
            <a:spLocks noGrp="1"/>
          </p:cNvSpPr>
          <p:nvPr>
            <p:ph type="sldNum" idx="3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9979FFD-EAB9-4677-B5C5-81308A09065C}" type="slidenum">
              <a:rPr lang="en-US" sz="1200" b="0" strike="noStrike" spc="-1">
                <a:solidFill>
                  <a:srgbClr val="000000"/>
                </a:solidFill>
                <a:latin typeface="Calibri"/>
                <a:ea typeface="+mn-ea"/>
              </a:rPr>
              <a:t>36</a:t>
            </a:fld>
            <a:endParaRPr lang="en-US"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371600" y="1143000"/>
            <a:ext cx="4114800" cy="3086100"/>
          </a:xfrm>
          <a:prstGeom prst="rect">
            <a:avLst/>
          </a:prstGeom>
          <a:ln w="0">
            <a:noFill/>
          </a:ln>
        </p:spPr>
      </p:sp>
      <p:sp>
        <p:nvSpPr>
          <p:cNvPr id="96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6" name="PlaceHolder 3"/>
          <p:cNvSpPr>
            <a:spLocks noGrp="1"/>
          </p:cNvSpPr>
          <p:nvPr>
            <p:ph type="sldNum" idx="3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00C3E6DB-A682-432F-8FBC-30052A8F8C64}" type="slidenum">
              <a:rPr lang="en-US" sz="1200" b="0" strike="noStrike" spc="-1">
                <a:solidFill>
                  <a:srgbClr val="000000"/>
                </a:solidFill>
                <a:latin typeface="+mn-lt"/>
                <a:ea typeface="+mn-ea"/>
              </a:rPr>
              <a:t>37</a:t>
            </a:fld>
            <a:endParaRPr lang="en-US"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371600" y="1143000"/>
            <a:ext cx="4114800" cy="3086100"/>
          </a:xfrm>
          <a:prstGeom prst="rect">
            <a:avLst/>
          </a:prstGeom>
          <a:ln w="0">
            <a:noFill/>
          </a:ln>
        </p:spPr>
      </p:sp>
      <p:sp>
        <p:nvSpPr>
          <p:cNvPr id="96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9" name="PlaceHolder 3"/>
          <p:cNvSpPr>
            <a:spLocks noGrp="1"/>
          </p:cNvSpPr>
          <p:nvPr>
            <p:ph type="sldNum" idx="3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4043890A-09CA-4ADF-B8AD-66C6A1FE7598}" type="slidenum">
              <a:rPr lang="en-US" sz="1200" b="0" strike="noStrike" spc="-1">
                <a:solidFill>
                  <a:srgbClr val="000000"/>
                </a:solidFill>
                <a:latin typeface="+mn-lt"/>
                <a:ea typeface="+mn-ea"/>
              </a:rPr>
              <a:t>38</a:t>
            </a:fld>
            <a:endParaRPr lang="en-US"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PlaceHolder 1"/>
          <p:cNvSpPr>
            <a:spLocks noGrp="1" noRot="1" noChangeAspect="1"/>
          </p:cNvSpPr>
          <p:nvPr>
            <p:ph type="sldImg"/>
          </p:nvPr>
        </p:nvSpPr>
        <p:spPr>
          <a:xfrm>
            <a:off x="1371600" y="1143000"/>
            <a:ext cx="4114800" cy="3086100"/>
          </a:xfrm>
          <a:prstGeom prst="rect">
            <a:avLst/>
          </a:prstGeom>
          <a:ln w="0">
            <a:noFill/>
          </a:ln>
        </p:spPr>
      </p:sp>
      <p:sp>
        <p:nvSpPr>
          <p:cNvPr id="97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72" name="PlaceHolder 3"/>
          <p:cNvSpPr>
            <a:spLocks noGrp="1"/>
          </p:cNvSpPr>
          <p:nvPr>
            <p:ph type="sldNum" idx="3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28AA761-BE8D-4772-9404-8327A735FB94}" type="slidenum">
              <a:rPr lang="en-US" sz="1200" b="0" strike="noStrike" spc="-1">
                <a:solidFill>
                  <a:srgbClr val="000000"/>
                </a:solidFill>
                <a:latin typeface="+mn-lt"/>
                <a:ea typeface="+mn-ea"/>
              </a:rPr>
              <a:t>39</a:t>
            </a:fld>
            <a:endParaRPr lang="en-US"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PlaceHolder 1"/>
          <p:cNvSpPr>
            <a:spLocks noGrp="1" noRot="1" noChangeAspect="1"/>
          </p:cNvSpPr>
          <p:nvPr>
            <p:ph type="sldImg"/>
          </p:nvPr>
        </p:nvSpPr>
        <p:spPr>
          <a:xfrm>
            <a:off x="1371600" y="1143000"/>
            <a:ext cx="4114800" cy="3086100"/>
          </a:xfrm>
          <a:prstGeom prst="rect">
            <a:avLst/>
          </a:prstGeom>
          <a:ln w="0">
            <a:noFill/>
          </a:ln>
        </p:spPr>
      </p:sp>
      <p:sp>
        <p:nvSpPr>
          <p:cNvPr id="97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75" name="PlaceHolder 3"/>
          <p:cNvSpPr>
            <a:spLocks noGrp="1"/>
          </p:cNvSpPr>
          <p:nvPr>
            <p:ph type="sldNum" idx="3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A7ABE79F-D09A-4A83-A1AF-01078F8C257D}" type="slidenum">
              <a:rPr lang="en-US" sz="1200" b="0" strike="noStrike" spc="-1">
                <a:solidFill>
                  <a:srgbClr val="000000"/>
                </a:solidFill>
                <a:latin typeface="+mn-lt"/>
                <a:ea typeface="+mn-ea"/>
              </a:rPr>
              <a:t>40</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PlaceHolder 1"/>
          <p:cNvSpPr>
            <a:spLocks noGrp="1" noRot="1" noChangeAspect="1"/>
          </p:cNvSpPr>
          <p:nvPr>
            <p:ph type="sldImg"/>
          </p:nvPr>
        </p:nvSpPr>
        <p:spPr>
          <a:xfrm>
            <a:off x="1371600" y="1143000"/>
            <a:ext cx="4114800" cy="3086100"/>
          </a:xfrm>
          <a:prstGeom prst="rect">
            <a:avLst/>
          </a:prstGeom>
          <a:ln w="0">
            <a:noFill/>
          </a:ln>
        </p:spPr>
      </p:sp>
      <p:sp>
        <p:nvSpPr>
          <p:cNvPr id="90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6" name="PlaceHolder 3"/>
          <p:cNvSpPr>
            <a:spLocks noGrp="1"/>
          </p:cNvSpPr>
          <p:nvPr>
            <p:ph type="sldNum" idx="1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F32CB4C-585B-4C2F-95E4-BB21E8EF1319}" type="slidenum">
              <a:rPr lang="en-US" sz="1200" b="0" strike="noStrike" spc="-1">
                <a:solidFill>
                  <a:srgbClr val="000000"/>
                </a:solidFill>
                <a:latin typeface="+mn-lt"/>
                <a:ea typeface="+mn-ea"/>
              </a:rPr>
              <a:t>5</a:t>
            </a:fld>
            <a:endParaRPr lang="en-US"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PlaceHolder 1"/>
          <p:cNvSpPr>
            <a:spLocks noGrp="1" noRot="1" noChangeAspect="1"/>
          </p:cNvSpPr>
          <p:nvPr>
            <p:ph type="sldImg"/>
          </p:nvPr>
        </p:nvSpPr>
        <p:spPr>
          <a:xfrm>
            <a:off x="1371600" y="1143000"/>
            <a:ext cx="4114800" cy="3086100"/>
          </a:xfrm>
          <a:prstGeom prst="rect">
            <a:avLst/>
          </a:prstGeom>
          <a:ln w="0">
            <a:noFill/>
          </a:ln>
        </p:spPr>
      </p:sp>
      <p:sp>
        <p:nvSpPr>
          <p:cNvPr id="97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78" name="PlaceHolder 3"/>
          <p:cNvSpPr>
            <a:spLocks noGrp="1"/>
          </p:cNvSpPr>
          <p:nvPr>
            <p:ph type="sldNum" idx="3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1DBD4BE-7424-4E64-A350-8467212BF601}" type="slidenum">
              <a:rPr lang="en-US" sz="1200" b="0" strike="noStrike" spc="-1">
                <a:solidFill>
                  <a:srgbClr val="000000"/>
                </a:solidFill>
                <a:latin typeface="+mn-lt"/>
                <a:ea typeface="+mn-ea"/>
              </a:rPr>
              <a:t>41</a:t>
            </a:fld>
            <a:endParaRPr lang="en-US"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PlaceHolder 1"/>
          <p:cNvSpPr>
            <a:spLocks noGrp="1" noRot="1" noChangeAspect="1"/>
          </p:cNvSpPr>
          <p:nvPr>
            <p:ph type="sldImg"/>
          </p:nvPr>
        </p:nvSpPr>
        <p:spPr>
          <a:xfrm>
            <a:off x="1371600" y="1143000"/>
            <a:ext cx="4114800" cy="3086100"/>
          </a:xfrm>
          <a:prstGeom prst="rect">
            <a:avLst/>
          </a:prstGeom>
          <a:ln w="0">
            <a:noFill/>
          </a:ln>
        </p:spPr>
      </p:sp>
      <p:sp>
        <p:nvSpPr>
          <p:cNvPr id="98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81" name="PlaceHolder 3"/>
          <p:cNvSpPr>
            <a:spLocks noGrp="1"/>
          </p:cNvSpPr>
          <p:nvPr>
            <p:ph type="sldNum" idx="3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417181C-468B-4E25-9201-8F897D1A9C08}" type="slidenum">
              <a:rPr lang="en-US" sz="1200" b="0" strike="noStrike" spc="-1">
                <a:solidFill>
                  <a:srgbClr val="000000"/>
                </a:solidFill>
                <a:latin typeface="+mn-lt"/>
                <a:ea typeface="+mn-ea"/>
              </a:rPr>
              <a:t>42</a:t>
            </a:fld>
            <a:endParaRPr lang="en-US"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371600" y="1143000"/>
            <a:ext cx="4114800" cy="3086100"/>
          </a:xfrm>
          <a:prstGeom prst="rect">
            <a:avLst/>
          </a:prstGeom>
          <a:ln w="0">
            <a:noFill/>
          </a:ln>
        </p:spPr>
      </p:sp>
      <p:sp>
        <p:nvSpPr>
          <p:cNvPr id="98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87" name="PlaceHolder 3"/>
          <p:cNvSpPr>
            <a:spLocks noGrp="1"/>
          </p:cNvSpPr>
          <p:nvPr>
            <p:ph type="sldNum" idx="4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C7CF4805-6FE8-466A-9B30-7D810E921431}" type="slidenum">
              <a:rPr lang="en-US" sz="1200" b="0" strike="noStrike" spc="-1">
                <a:solidFill>
                  <a:srgbClr val="000000"/>
                </a:solidFill>
                <a:latin typeface="+mn-lt"/>
                <a:ea typeface="+mn-ea"/>
              </a:rPr>
              <a:t>43</a:t>
            </a:fld>
            <a:endParaRPr lang="en-US"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PlaceHolder 1"/>
          <p:cNvSpPr>
            <a:spLocks noGrp="1" noRot="1" noChangeAspect="1"/>
          </p:cNvSpPr>
          <p:nvPr>
            <p:ph type="sldImg"/>
          </p:nvPr>
        </p:nvSpPr>
        <p:spPr>
          <a:xfrm>
            <a:off x="1371600" y="1143000"/>
            <a:ext cx="4114800" cy="3086100"/>
          </a:xfrm>
          <a:prstGeom prst="rect">
            <a:avLst/>
          </a:prstGeom>
          <a:ln w="0">
            <a:noFill/>
          </a:ln>
        </p:spPr>
      </p:sp>
      <p:sp>
        <p:nvSpPr>
          <p:cNvPr id="98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0" name="PlaceHolder 3"/>
          <p:cNvSpPr>
            <a:spLocks noGrp="1"/>
          </p:cNvSpPr>
          <p:nvPr>
            <p:ph type="sldNum" idx="4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1EDC266-2338-4A0A-A8D0-B629592B6AF8}" type="slidenum">
              <a:rPr lang="en-US" sz="1200" b="0" strike="noStrike" spc="-1">
                <a:solidFill>
                  <a:srgbClr val="000000"/>
                </a:solidFill>
                <a:latin typeface="+mn-lt"/>
                <a:ea typeface="+mn-ea"/>
              </a:rPr>
              <a:t>44</a:t>
            </a:fld>
            <a:endParaRPr lang="en-US"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PlaceHolder 1"/>
          <p:cNvSpPr>
            <a:spLocks noGrp="1" noRot="1" noChangeAspect="1"/>
          </p:cNvSpPr>
          <p:nvPr>
            <p:ph type="sldImg"/>
          </p:nvPr>
        </p:nvSpPr>
        <p:spPr>
          <a:xfrm>
            <a:off x="1371600" y="1143000"/>
            <a:ext cx="4114800" cy="3086100"/>
          </a:xfrm>
          <a:prstGeom prst="rect">
            <a:avLst/>
          </a:prstGeom>
          <a:ln w="0">
            <a:noFill/>
          </a:ln>
        </p:spPr>
      </p:sp>
      <p:sp>
        <p:nvSpPr>
          <p:cNvPr id="99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3" name="PlaceHolder 3"/>
          <p:cNvSpPr>
            <a:spLocks noGrp="1"/>
          </p:cNvSpPr>
          <p:nvPr>
            <p:ph type="sldNum" idx="4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2590F4D7-0730-49F8-A22E-610A9519A3E5}" type="slidenum">
              <a:rPr lang="en-US" sz="1200" b="0" strike="noStrike" spc="-1">
                <a:solidFill>
                  <a:srgbClr val="000000"/>
                </a:solidFill>
                <a:latin typeface="+mn-lt"/>
                <a:ea typeface="+mn-ea"/>
              </a:rPr>
              <a:t>45</a:t>
            </a:fld>
            <a:endParaRPr lang="en-US"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PlaceHolder 1"/>
          <p:cNvSpPr>
            <a:spLocks noGrp="1" noRot="1" noChangeAspect="1"/>
          </p:cNvSpPr>
          <p:nvPr>
            <p:ph type="sldImg"/>
          </p:nvPr>
        </p:nvSpPr>
        <p:spPr>
          <a:xfrm>
            <a:off x="1371600" y="1143000"/>
            <a:ext cx="4114800" cy="3086100"/>
          </a:xfrm>
          <a:prstGeom prst="rect">
            <a:avLst/>
          </a:prstGeom>
          <a:ln w="0">
            <a:noFill/>
          </a:ln>
        </p:spPr>
      </p:sp>
      <p:sp>
        <p:nvSpPr>
          <p:cNvPr id="99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6" name="PlaceHolder 3"/>
          <p:cNvSpPr>
            <a:spLocks noGrp="1"/>
          </p:cNvSpPr>
          <p:nvPr>
            <p:ph type="sldNum" idx="4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36CB7E4-9E54-4029-B62B-091DBA4EF9CA}" type="slidenum">
              <a:rPr lang="en-US" sz="1200" b="0" strike="noStrike" spc="-1">
                <a:solidFill>
                  <a:srgbClr val="000000"/>
                </a:solidFill>
                <a:latin typeface="+mn-lt"/>
                <a:ea typeface="+mn-ea"/>
              </a:rPr>
              <a:t>46</a:t>
            </a:fld>
            <a:endParaRPr lang="en-US" sz="1200" b="0" strike="noStrike" spc="-1">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PlaceHolder 1"/>
          <p:cNvSpPr>
            <a:spLocks noGrp="1" noRot="1" noChangeAspect="1"/>
          </p:cNvSpPr>
          <p:nvPr>
            <p:ph type="sldImg"/>
          </p:nvPr>
        </p:nvSpPr>
        <p:spPr>
          <a:xfrm>
            <a:off x="1371600" y="1143000"/>
            <a:ext cx="4114800" cy="3086100"/>
          </a:xfrm>
          <a:prstGeom prst="rect">
            <a:avLst/>
          </a:prstGeom>
          <a:ln w="0">
            <a:noFill/>
          </a:ln>
        </p:spPr>
      </p:sp>
      <p:sp>
        <p:nvSpPr>
          <p:cNvPr id="99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9" name="PlaceHolder 3"/>
          <p:cNvSpPr>
            <a:spLocks noGrp="1"/>
          </p:cNvSpPr>
          <p:nvPr>
            <p:ph type="sldNum" idx="4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E19DB2D6-F051-4252-A0CE-9AD1CCFBB27F}" type="slidenum">
              <a:rPr lang="en-US" sz="1200" b="0" strike="noStrike" spc="-1">
                <a:solidFill>
                  <a:srgbClr val="000000"/>
                </a:solidFill>
                <a:latin typeface="Calibri"/>
                <a:ea typeface="+mn-ea"/>
              </a:rPr>
              <a:t>47</a:t>
            </a:fld>
            <a:endParaRPr lang="en-US" sz="1200" b="0" strike="noStrike" spc="-1">
              <a:latin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PlaceHolder 1"/>
          <p:cNvSpPr>
            <a:spLocks noGrp="1" noRot="1" noChangeAspect="1"/>
          </p:cNvSpPr>
          <p:nvPr>
            <p:ph type="sldImg"/>
          </p:nvPr>
        </p:nvSpPr>
        <p:spPr>
          <a:xfrm>
            <a:off x="1371600" y="1143000"/>
            <a:ext cx="4114800" cy="3086100"/>
          </a:xfrm>
          <a:prstGeom prst="rect">
            <a:avLst/>
          </a:prstGeom>
          <a:ln w="0">
            <a:noFill/>
          </a:ln>
        </p:spPr>
      </p:sp>
      <p:sp>
        <p:nvSpPr>
          <p:cNvPr id="100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2" name="PlaceHolder 3"/>
          <p:cNvSpPr>
            <a:spLocks noGrp="1"/>
          </p:cNvSpPr>
          <p:nvPr>
            <p:ph type="sldNum" idx="4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94AE56D-3A06-4B2C-8BD0-8E2D5CA192DD}" type="slidenum">
              <a:rPr lang="en-US" sz="1200" b="0" strike="noStrike" spc="-1">
                <a:solidFill>
                  <a:srgbClr val="000000"/>
                </a:solidFill>
                <a:latin typeface="Calibri"/>
                <a:ea typeface="+mn-ea"/>
              </a:rPr>
              <a:t>48</a:t>
            </a:fld>
            <a:endParaRPr lang="en-US" sz="1200" b="0" strike="noStrike" spc="-1">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PlaceHolder 1"/>
          <p:cNvSpPr>
            <a:spLocks noGrp="1" noRot="1" noChangeAspect="1"/>
          </p:cNvSpPr>
          <p:nvPr>
            <p:ph type="sldImg"/>
          </p:nvPr>
        </p:nvSpPr>
        <p:spPr>
          <a:xfrm>
            <a:off x="1371600" y="1143000"/>
            <a:ext cx="4114800" cy="3086100"/>
          </a:xfrm>
          <a:prstGeom prst="rect">
            <a:avLst/>
          </a:prstGeom>
          <a:ln w="0">
            <a:noFill/>
          </a:ln>
        </p:spPr>
      </p:sp>
      <p:sp>
        <p:nvSpPr>
          <p:cNvPr id="100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2" name="PlaceHolder 3"/>
          <p:cNvSpPr>
            <a:spLocks noGrp="1"/>
          </p:cNvSpPr>
          <p:nvPr>
            <p:ph type="sldNum" idx="4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94AE56D-3A06-4B2C-8BD0-8E2D5CA192DD}" type="slidenum">
              <a:rPr lang="en-US" sz="1200" b="0" strike="noStrike" spc="-1">
                <a:solidFill>
                  <a:srgbClr val="000000"/>
                </a:solidFill>
                <a:latin typeface="Calibri"/>
                <a:ea typeface="+mn-ea"/>
              </a:rPr>
              <a:t>49</a:t>
            </a:fld>
            <a:endParaRPr lang="en-US" sz="1200" b="0" strike="noStrike" spc="-1">
              <a:latin typeface="Times New Roman"/>
            </a:endParaRPr>
          </a:p>
        </p:txBody>
      </p:sp>
    </p:spTree>
    <p:extLst>
      <p:ext uri="{BB962C8B-B14F-4D97-AF65-F5344CB8AC3E}">
        <p14:creationId xmlns:p14="http://schemas.microsoft.com/office/powerpoint/2010/main" val="3382209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PlaceHolder 1"/>
          <p:cNvSpPr>
            <a:spLocks noGrp="1" noRot="1" noChangeAspect="1"/>
          </p:cNvSpPr>
          <p:nvPr>
            <p:ph type="sldImg"/>
          </p:nvPr>
        </p:nvSpPr>
        <p:spPr>
          <a:xfrm>
            <a:off x="1371600" y="1143000"/>
            <a:ext cx="4114800" cy="3086100"/>
          </a:xfrm>
          <a:prstGeom prst="rect">
            <a:avLst/>
          </a:prstGeom>
          <a:ln w="0">
            <a:noFill/>
          </a:ln>
        </p:spPr>
      </p:sp>
      <p:sp>
        <p:nvSpPr>
          <p:cNvPr id="100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5" name="PlaceHolder 3"/>
          <p:cNvSpPr>
            <a:spLocks noGrp="1"/>
          </p:cNvSpPr>
          <p:nvPr>
            <p:ph type="sldNum" idx="4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233F058-157F-4A27-94D7-D6F9CEDED13C}" type="slidenum">
              <a:rPr lang="en-US" sz="1200" b="0" strike="noStrike" spc="-1">
                <a:solidFill>
                  <a:srgbClr val="000000"/>
                </a:solidFill>
                <a:latin typeface="Calibri"/>
                <a:ea typeface="+mn-ea"/>
              </a:rPr>
              <a:t>50</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noRot="1" noChangeAspect="1"/>
          </p:cNvSpPr>
          <p:nvPr>
            <p:ph type="sldImg"/>
          </p:nvPr>
        </p:nvSpPr>
        <p:spPr>
          <a:xfrm>
            <a:off x="1371600" y="1143000"/>
            <a:ext cx="4114800" cy="3086100"/>
          </a:xfrm>
          <a:prstGeom prst="rect">
            <a:avLst/>
          </a:prstGeom>
          <a:ln w="0">
            <a:noFill/>
          </a:ln>
        </p:spPr>
      </p:sp>
      <p:sp>
        <p:nvSpPr>
          <p:cNvPr id="90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9"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D5923C4-A446-4D43-9FAC-AE7E1BB06A4D}"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1371600" y="1143000"/>
            <a:ext cx="4114800" cy="3086100"/>
          </a:xfrm>
          <a:prstGeom prst="rect">
            <a:avLst/>
          </a:prstGeom>
          <a:ln w="0">
            <a:noFill/>
          </a:ln>
        </p:spPr>
      </p:sp>
      <p:sp>
        <p:nvSpPr>
          <p:cNvPr id="100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8" name="PlaceHolder 3"/>
          <p:cNvSpPr>
            <a:spLocks noGrp="1"/>
          </p:cNvSpPr>
          <p:nvPr>
            <p:ph type="sldNum" idx="4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000F229-F0E3-4087-9B98-6C4B667FBCF8}" type="slidenum">
              <a:rPr lang="en-US" sz="1200" b="0" strike="noStrike" spc="-1">
                <a:solidFill>
                  <a:srgbClr val="000000"/>
                </a:solidFill>
                <a:latin typeface="Calibri"/>
                <a:ea typeface="+mn-ea"/>
              </a:rPr>
              <a:t>51</a:t>
            </a:fld>
            <a:endParaRPr lang="en-US" sz="1200" b="0" strike="noStrike" spc="-1">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52</a:t>
            </a:fld>
            <a:endParaRPr lang="en-US" sz="1200" b="0" strike="noStrike" spc="-1">
              <a:latin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PlaceHolder 1"/>
          <p:cNvSpPr>
            <a:spLocks noGrp="1" noRot="1" noChangeAspect="1"/>
          </p:cNvSpPr>
          <p:nvPr>
            <p:ph type="sldImg"/>
          </p:nvPr>
        </p:nvSpPr>
        <p:spPr>
          <a:xfrm>
            <a:off x="1371600" y="1143000"/>
            <a:ext cx="4114800" cy="3086100"/>
          </a:xfrm>
          <a:prstGeom prst="rect">
            <a:avLst/>
          </a:prstGeom>
          <a:ln w="0">
            <a:noFill/>
          </a:ln>
        </p:spPr>
      </p:sp>
      <p:sp>
        <p:nvSpPr>
          <p:cNvPr id="101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4" name="PlaceHolder 3"/>
          <p:cNvSpPr>
            <a:spLocks noGrp="1"/>
          </p:cNvSpPr>
          <p:nvPr>
            <p:ph type="sldNum" idx="4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52633B9-D971-4AD5-9AC1-421850BA0328}" type="slidenum">
              <a:rPr lang="en-US" sz="1200" b="0" strike="noStrike" spc="-1">
                <a:solidFill>
                  <a:srgbClr val="000000"/>
                </a:solidFill>
                <a:latin typeface="Calibri"/>
                <a:ea typeface="+mn-ea"/>
              </a:rPr>
              <a:t>53</a:t>
            </a:fld>
            <a:endParaRPr lang="en-US" sz="1200" b="0" strike="noStrike" spc="-1">
              <a:latin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PlaceHolder 1"/>
          <p:cNvSpPr>
            <a:spLocks noGrp="1" noRot="1" noChangeAspect="1"/>
          </p:cNvSpPr>
          <p:nvPr>
            <p:ph type="sldImg"/>
          </p:nvPr>
        </p:nvSpPr>
        <p:spPr>
          <a:xfrm>
            <a:off x="1371600" y="1143000"/>
            <a:ext cx="4114800" cy="3086100"/>
          </a:xfrm>
          <a:prstGeom prst="rect">
            <a:avLst/>
          </a:prstGeom>
          <a:ln w="0">
            <a:noFill/>
          </a:ln>
        </p:spPr>
      </p:sp>
      <p:sp>
        <p:nvSpPr>
          <p:cNvPr id="101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4" name="PlaceHolder 3"/>
          <p:cNvSpPr>
            <a:spLocks noGrp="1"/>
          </p:cNvSpPr>
          <p:nvPr>
            <p:ph type="sldNum" idx="4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52633B9-D971-4AD5-9AC1-421850BA0328}" type="slidenum">
              <a:rPr lang="en-US" sz="1200" b="0" strike="noStrike" spc="-1">
                <a:solidFill>
                  <a:srgbClr val="000000"/>
                </a:solidFill>
                <a:latin typeface="Calibri"/>
                <a:ea typeface="+mn-ea"/>
              </a:rPr>
              <a:t>54</a:t>
            </a:fld>
            <a:endParaRPr lang="en-US" sz="1200" b="0" strike="noStrike" spc="-1">
              <a:latin typeface="Times New Roman"/>
            </a:endParaRPr>
          </a:p>
        </p:txBody>
      </p:sp>
    </p:spTree>
    <p:extLst>
      <p:ext uri="{BB962C8B-B14F-4D97-AF65-F5344CB8AC3E}">
        <p14:creationId xmlns:p14="http://schemas.microsoft.com/office/powerpoint/2010/main" val="3874220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55</a:t>
            </a:fld>
            <a:endParaRPr lang="en-US" sz="1200" b="0" strike="noStrike" spc="-1">
              <a:latin typeface="Times New Roman"/>
            </a:endParaRPr>
          </a:p>
        </p:txBody>
      </p:sp>
    </p:spTree>
    <p:extLst>
      <p:ext uri="{BB962C8B-B14F-4D97-AF65-F5344CB8AC3E}">
        <p14:creationId xmlns:p14="http://schemas.microsoft.com/office/powerpoint/2010/main" val="3804085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56</a:t>
            </a:fld>
            <a:endParaRPr lang="en-US" sz="1200" b="0" strike="noStrike" spc="-1">
              <a:latin typeface="Times New Roman"/>
            </a:endParaRPr>
          </a:p>
        </p:txBody>
      </p:sp>
    </p:spTree>
    <p:extLst>
      <p:ext uri="{BB962C8B-B14F-4D97-AF65-F5344CB8AC3E}">
        <p14:creationId xmlns:p14="http://schemas.microsoft.com/office/powerpoint/2010/main" val="2462516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57</a:t>
            </a:fld>
            <a:endParaRPr lang="en-US" sz="1200" b="0" strike="noStrike" spc="-1">
              <a:latin typeface="Times New Roman"/>
            </a:endParaRPr>
          </a:p>
        </p:txBody>
      </p:sp>
    </p:spTree>
    <p:extLst>
      <p:ext uri="{BB962C8B-B14F-4D97-AF65-F5344CB8AC3E}">
        <p14:creationId xmlns:p14="http://schemas.microsoft.com/office/powerpoint/2010/main" val="2058805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58</a:t>
            </a:fld>
            <a:endParaRPr lang="en-US" sz="1200" b="0" strike="noStrike" spc="-1">
              <a:latin typeface="Times New Roman"/>
            </a:endParaRPr>
          </a:p>
        </p:txBody>
      </p:sp>
    </p:spTree>
    <p:extLst>
      <p:ext uri="{BB962C8B-B14F-4D97-AF65-F5344CB8AC3E}">
        <p14:creationId xmlns:p14="http://schemas.microsoft.com/office/powerpoint/2010/main" val="199952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59</a:t>
            </a:fld>
            <a:endParaRPr lang="en-US" sz="1200" b="0" strike="noStrike" spc="-1">
              <a:latin typeface="Times New Roman"/>
            </a:endParaRPr>
          </a:p>
        </p:txBody>
      </p:sp>
    </p:spTree>
    <p:extLst>
      <p:ext uri="{BB962C8B-B14F-4D97-AF65-F5344CB8AC3E}">
        <p14:creationId xmlns:p14="http://schemas.microsoft.com/office/powerpoint/2010/main" val="407860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60</a:t>
            </a:fld>
            <a:endParaRPr lang="en-US" sz="1200" b="0" strike="noStrike" spc="-1">
              <a:latin typeface="Times New Roman"/>
            </a:endParaRPr>
          </a:p>
        </p:txBody>
      </p:sp>
    </p:spTree>
    <p:extLst>
      <p:ext uri="{BB962C8B-B14F-4D97-AF65-F5344CB8AC3E}">
        <p14:creationId xmlns:p14="http://schemas.microsoft.com/office/powerpoint/2010/main" val="2142295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1371600" y="1143000"/>
            <a:ext cx="4114800" cy="3086100"/>
          </a:xfrm>
          <a:prstGeom prst="rect">
            <a:avLst/>
          </a:prstGeom>
          <a:ln w="0">
            <a:noFill/>
          </a:ln>
        </p:spPr>
      </p:sp>
      <p:sp>
        <p:nvSpPr>
          <p:cNvPr id="91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12"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598E1394-117B-4815-9702-213E1102F86D}"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61</a:t>
            </a:fld>
            <a:endParaRPr lang="en-US" sz="1200" b="0" strike="noStrike" spc="-1">
              <a:latin typeface="Times New Roman"/>
            </a:endParaRPr>
          </a:p>
        </p:txBody>
      </p:sp>
    </p:spTree>
    <p:extLst>
      <p:ext uri="{BB962C8B-B14F-4D97-AF65-F5344CB8AC3E}">
        <p14:creationId xmlns:p14="http://schemas.microsoft.com/office/powerpoint/2010/main" val="4219097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62</a:t>
            </a:fld>
            <a:endParaRPr lang="en-US" sz="1200" b="0" strike="noStrike" spc="-1">
              <a:latin typeface="Times New Roman"/>
            </a:endParaRPr>
          </a:p>
        </p:txBody>
      </p:sp>
    </p:spTree>
    <p:extLst>
      <p:ext uri="{BB962C8B-B14F-4D97-AF65-F5344CB8AC3E}">
        <p14:creationId xmlns:p14="http://schemas.microsoft.com/office/powerpoint/2010/main" val="3029153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63</a:t>
            </a:fld>
            <a:endParaRPr lang="en-US" sz="1200" b="0" strike="noStrike" spc="-1">
              <a:latin typeface="Times New Roman"/>
            </a:endParaRPr>
          </a:p>
        </p:txBody>
      </p:sp>
    </p:spTree>
    <p:extLst>
      <p:ext uri="{BB962C8B-B14F-4D97-AF65-F5344CB8AC3E}">
        <p14:creationId xmlns:p14="http://schemas.microsoft.com/office/powerpoint/2010/main" val="1434138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64</a:t>
            </a:fld>
            <a:endParaRPr lang="en-US" sz="1200" b="0" strike="noStrike" spc="-1">
              <a:latin typeface="Times New Roman"/>
            </a:endParaRPr>
          </a:p>
        </p:txBody>
      </p:sp>
    </p:spTree>
    <p:extLst>
      <p:ext uri="{BB962C8B-B14F-4D97-AF65-F5344CB8AC3E}">
        <p14:creationId xmlns:p14="http://schemas.microsoft.com/office/powerpoint/2010/main" val="1485569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65</a:t>
            </a:fld>
            <a:endParaRPr lang="en-US" sz="1200" b="0" strike="noStrike" spc="-1">
              <a:latin typeface="Times New Roman"/>
            </a:endParaRPr>
          </a:p>
        </p:txBody>
      </p:sp>
    </p:spTree>
    <p:extLst>
      <p:ext uri="{BB962C8B-B14F-4D97-AF65-F5344CB8AC3E}">
        <p14:creationId xmlns:p14="http://schemas.microsoft.com/office/powerpoint/2010/main" val="15962601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66</a:t>
            </a:fld>
            <a:endParaRPr lang="en-US" sz="1200" b="0" strike="noStrike" spc="-1">
              <a:latin typeface="Times New Roman"/>
            </a:endParaRPr>
          </a:p>
        </p:txBody>
      </p:sp>
    </p:spTree>
    <p:extLst>
      <p:ext uri="{BB962C8B-B14F-4D97-AF65-F5344CB8AC3E}">
        <p14:creationId xmlns:p14="http://schemas.microsoft.com/office/powerpoint/2010/main" val="20883242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67</a:t>
            </a:fld>
            <a:endParaRPr lang="en-US" sz="1200" b="0" strike="noStrike" spc="-1">
              <a:latin typeface="Times New Roman"/>
            </a:endParaRPr>
          </a:p>
        </p:txBody>
      </p:sp>
    </p:spTree>
    <p:extLst>
      <p:ext uri="{BB962C8B-B14F-4D97-AF65-F5344CB8AC3E}">
        <p14:creationId xmlns:p14="http://schemas.microsoft.com/office/powerpoint/2010/main" val="3694500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68</a:t>
            </a:fld>
            <a:endParaRPr lang="en-US" sz="1200" b="0" strike="noStrike" spc="-1">
              <a:latin typeface="Times New Roman"/>
            </a:endParaRPr>
          </a:p>
        </p:txBody>
      </p:sp>
    </p:spTree>
    <p:extLst>
      <p:ext uri="{BB962C8B-B14F-4D97-AF65-F5344CB8AC3E}">
        <p14:creationId xmlns:p14="http://schemas.microsoft.com/office/powerpoint/2010/main" val="33446688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69</a:t>
            </a:fld>
            <a:endParaRPr lang="en-US" sz="1200" b="0" strike="noStrike" spc="-1">
              <a:latin typeface="Times New Roman"/>
            </a:endParaRPr>
          </a:p>
        </p:txBody>
      </p:sp>
    </p:spTree>
    <p:extLst>
      <p:ext uri="{BB962C8B-B14F-4D97-AF65-F5344CB8AC3E}">
        <p14:creationId xmlns:p14="http://schemas.microsoft.com/office/powerpoint/2010/main" val="15091638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70</a:t>
            </a:fld>
            <a:endParaRPr lang="en-US" sz="1200" b="0" strike="noStrike" spc="-1">
              <a:latin typeface="Times New Roman"/>
            </a:endParaRPr>
          </a:p>
        </p:txBody>
      </p:sp>
    </p:spTree>
    <p:extLst>
      <p:ext uri="{BB962C8B-B14F-4D97-AF65-F5344CB8AC3E}">
        <p14:creationId xmlns:p14="http://schemas.microsoft.com/office/powerpoint/2010/main" val="270585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PlaceHolder 1"/>
          <p:cNvSpPr>
            <a:spLocks noGrp="1" noRot="1" noChangeAspect="1"/>
          </p:cNvSpPr>
          <p:nvPr>
            <p:ph type="sldImg"/>
          </p:nvPr>
        </p:nvSpPr>
        <p:spPr>
          <a:xfrm>
            <a:off x="1371600" y="1143000"/>
            <a:ext cx="4114800" cy="3086100"/>
          </a:xfrm>
          <a:prstGeom prst="rect">
            <a:avLst/>
          </a:prstGeom>
          <a:ln w="0">
            <a:noFill/>
          </a:ln>
        </p:spPr>
      </p:sp>
      <p:sp>
        <p:nvSpPr>
          <p:cNvPr id="91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15"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ACE55AE-4489-4CAD-A056-15EAFB12AE3F}" type="slidenum">
              <a:rPr lang="en-US" sz="1200" b="0" strike="noStrike" spc="-1">
                <a:solidFill>
                  <a:srgbClr val="000000"/>
                </a:solidFill>
                <a:latin typeface="+mn-lt"/>
                <a:ea typeface="+mn-ea"/>
              </a:rPr>
              <a:t>8</a:t>
            </a:fld>
            <a:endParaRPr lang="en-US" sz="1200" b="0" strike="noStrike" spc="-1">
              <a:latin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71</a:t>
            </a:fld>
            <a:endParaRPr lang="en-US" sz="1200" b="0" strike="noStrike" spc="-1">
              <a:latin typeface="Times New Roman"/>
            </a:endParaRPr>
          </a:p>
        </p:txBody>
      </p:sp>
    </p:spTree>
    <p:extLst>
      <p:ext uri="{BB962C8B-B14F-4D97-AF65-F5344CB8AC3E}">
        <p14:creationId xmlns:p14="http://schemas.microsoft.com/office/powerpoint/2010/main" val="3370389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72</a:t>
            </a:fld>
            <a:endParaRPr lang="en-US" sz="1200" b="0" strike="noStrike" spc="-1">
              <a:latin typeface="Times New Roman"/>
            </a:endParaRPr>
          </a:p>
        </p:txBody>
      </p:sp>
    </p:spTree>
    <p:extLst>
      <p:ext uri="{BB962C8B-B14F-4D97-AF65-F5344CB8AC3E}">
        <p14:creationId xmlns:p14="http://schemas.microsoft.com/office/powerpoint/2010/main" val="33760094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73</a:t>
            </a:fld>
            <a:endParaRPr lang="en-US" sz="1200" b="0" strike="noStrike" spc="-1">
              <a:latin typeface="Times New Roman"/>
            </a:endParaRPr>
          </a:p>
        </p:txBody>
      </p:sp>
    </p:spTree>
    <p:extLst>
      <p:ext uri="{BB962C8B-B14F-4D97-AF65-F5344CB8AC3E}">
        <p14:creationId xmlns:p14="http://schemas.microsoft.com/office/powerpoint/2010/main" val="12390031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74</a:t>
            </a:fld>
            <a:endParaRPr lang="en-US" sz="1200" b="0" strike="noStrike" spc="-1">
              <a:latin typeface="Times New Roman"/>
            </a:endParaRPr>
          </a:p>
        </p:txBody>
      </p:sp>
    </p:spTree>
    <p:extLst>
      <p:ext uri="{BB962C8B-B14F-4D97-AF65-F5344CB8AC3E}">
        <p14:creationId xmlns:p14="http://schemas.microsoft.com/office/powerpoint/2010/main" val="41947897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75</a:t>
            </a:fld>
            <a:endParaRPr lang="en-US" sz="1200" b="0" strike="noStrike" spc="-1">
              <a:latin typeface="Times New Roman"/>
            </a:endParaRPr>
          </a:p>
        </p:txBody>
      </p:sp>
    </p:spTree>
    <p:extLst>
      <p:ext uri="{BB962C8B-B14F-4D97-AF65-F5344CB8AC3E}">
        <p14:creationId xmlns:p14="http://schemas.microsoft.com/office/powerpoint/2010/main" val="28055184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PlaceHolder 1"/>
          <p:cNvSpPr>
            <a:spLocks noGrp="1" noRot="1" noChangeAspect="1"/>
          </p:cNvSpPr>
          <p:nvPr>
            <p:ph type="sldImg"/>
          </p:nvPr>
        </p:nvSpPr>
        <p:spPr>
          <a:xfrm>
            <a:off x="1371600" y="1143000"/>
            <a:ext cx="4114800" cy="3086100"/>
          </a:xfrm>
          <a:prstGeom prst="rect">
            <a:avLst/>
          </a:prstGeom>
          <a:ln w="0">
            <a:noFill/>
          </a:ln>
        </p:spPr>
      </p:sp>
      <p:sp>
        <p:nvSpPr>
          <p:cNvPr id="103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32" name="PlaceHolder 3"/>
          <p:cNvSpPr>
            <a:spLocks noGrp="1"/>
          </p:cNvSpPr>
          <p:nvPr>
            <p:ph type="sldNum" idx="5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AEB38AB-0817-406E-BF5B-DFE6A5380516}" type="slidenum">
              <a:rPr lang="en-US" sz="1200" b="0" strike="noStrike" spc="-1">
                <a:solidFill>
                  <a:srgbClr val="000000"/>
                </a:solidFill>
                <a:latin typeface="Calibri"/>
                <a:ea typeface="+mn-ea"/>
              </a:rPr>
              <a:t>76</a:t>
            </a:fld>
            <a:endParaRPr lang="en-US" sz="1200" b="0" strike="noStrike" spc="-1">
              <a:latin typeface="Times New Roman"/>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PlaceHolder 1"/>
          <p:cNvSpPr>
            <a:spLocks noGrp="1" noRot="1" noChangeAspect="1"/>
          </p:cNvSpPr>
          <p:nvPr>
            <p:ph type="sldImg"/>
          </p:nvPr>
        </p:nvSpPr>
        <p:spPr>
          <a:xfrm>
            <a:off x="1371600" y="1143000"/>
            <a:ext cx="4114800" cy="3086100"/>
          </a:xfrm>
          <a:prstGeom prst="rect">
            <a:avLst/>
          </a:prstGeom>
          <a:ln w="0">
            <a:noFill/>
          </a:ln>
        </p:spPr>
      </p:sp>
      <p:sp>
        <p:nvSpPr>
          <p:cNvPr id="103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35" name="PlaceHolder 3"/>
          <p:cNvSpPr>
            <a:spLocks noGrp="1"/>
          </p:cNvSpPr>
          <p:nvPr>
            <p:ph type="sldNum" idx="5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4C46101F-1BE5-46A5-B1B2-0E821F494EDB}" type="slidenum">
              <a:rPr lang="en-US" sz="1200" b="0" strike="noStrike" spc="-1">
                <a:solidFill>
                  <a:srgbClr val="000000"/>
                </a:solidFill>
                <a:latin typeface="Calibri"/>
                <a:ea typeface="+mn-ea"/>
              </a:rPr>
              <a:t>77</a:t>
            </a:fld>
            <a:endParaRPr lang="en-US" sz="1200" b="0" strike="noStrike" spc="-1">
              <a:latin typeface="Times New Roman"/>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PlaceHolder 1"/>
          <p:cNvSpPr>
            <a:spLocks noGrp="1" noRot="1" noChangeAspect="1"/>
          </p:cNvSpPr>
          <p:nvPr>
            <p:ph type="sldImg"/>
          </p:nvPr>
        </p:nvSpPr>
        <p:spPr>
          <a:xfrm>
            <a:off x="1371600" y="1143000"/>
            <a:ext cx="4114800" cy="3086100"/>
          </a:xfrm>
          <a:prstGeom prst="rect">
            <a:avLst/>
          </a:prstGeom>
          <a:ln w="0">
            <a:noFill/>
          </a:ln>
        </p:spPr>
      </p:sp>
      <p:sp>
        <p:nvSpPr>
          <p:cNvPr id="103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38" name="PlaceHolder 3"/>
          <p:cNvSpPr>
            <a:spLocks noGrp="1"/>
          </p:cNvSpPr>
          <p:nvPr>
            <p:ph type="sldNum" idx="5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AF72A65-1CF7-4161-A5BC-6664785490EA}" type="slidenum">
              <a:rPr lang="en-US" sz="1200" b="0" strike="noStrike" spc="-1">
                <a:solidFill>
                  <a:srgbClr val="000000"/>
                </a:solidFill>
                <a:latin typeface="Calibri"/>
                <a:ea typeface="+mn-ea"/>
              </a:rPr>
              <a:t>78</a:t>
            </a:fld>
            <a:endParaRPr lang="en-US" sz="1200" b="0" strike="noStrike" spc="-1">
              <a:latin typeface="Times New Roman"/>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PlaceHolder 1"/>
          <p:cNvSpPr>
            <a:spLocks noGrp="1" noRot="1" noChangeAspect="1"/>
          </p:cNvSpPr>
          <p:nvPr>
            <p:ph type="sldImg"/>
          </p:nvPr>
        </p:nvSpPr>
        <p:spPr>
          <a:xfrm>
            <a:off x="1371600" y="1143000"/>
            <a:ext cx="4114800" cy="3086100"/>
          </a:xfrm>
          <a:prstGeom prst="rect">
            <a:avLst/>
          </a:prstGeom>
          <a:ln w="0">
            <a:noFill/>
          </a:ln>
        </p:spPr>
      </p:sp>
      <p:sp>
        <p:nvSpPr>
          <p:cNvPr id="104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1" name="PlaceHolder 3"/>
          <p:cNvSpPr>
            <a:spLocks noGrp="1"/>
          </p:cNvSpPr>
          <p:nvPr>
            <p:ph type="sldNum" idx="5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50DF0F7-F09F-4832-818B-A63520F24DC2}" type="slidenum">
              <a:rPr lang="en-US" sz="1200" b="0" strike="noStrike" spc="-1">
                <a:solidFill>
                  <a:srgbClr val="000000"/>
                </a:solidFill>
                <a:latin typeface="Calibri"/>
                <a:ea typeface="+mn-ea"/>
              </a:rPr>
              <a:t>79</a:t>
            </a:fld>
            <a:endParaRPr lang="en-US" sz="1200" b="0" strike="noStrike" spc="-1">
              <a:latin typeface="Times New Roman"/>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80</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PlaceHolder 1"/>
          <p:cNvSpPr>
            <a:spLocks noGrp="1" noRot="1" noChangeAspect="1"/>
          </p:cNvSpPr>
          <p:nvPr>
            <p:ph type="sldImg"/>
          </p:nvPr>
        </p:nvSpPr>
        <p:spPr>
          <a:xfrm>
            <a:off x="1371600" y="1143000"/>
            <a:ext cx="4114800" cy="3086100"/>
          </a:xfrm>
          <a:prstGeom prst="rect">
            <a:avLst/>
          </a:prstGeom>
          <a:ln w="0">
            <a:noFill/>
          </a:ln>
        </p:spPr>
      </p:sp>
      <p:sp>
        <p:nvSpPr>
          <p:cNvPr id="91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18"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00A2DCE3-3525-4E00-9364-6E51DB4A2D72}"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81</a:t>
            </a:fld>
            <a:endParaRPr lang="en-US" sz="1200" b="0" strike="noStrike" spc="-1">
              <a:latin typeface="Times New Roman"/>
            </a:endParaRPr>
          </a:p>
        </p:txBody>
      </p:sp>
    </p:spTree>
    <p:extLst>
      <p:ext uri="{BB962C8B-B14F-4D97-AF65-F5344CB8AC3E}">
        <p14:creationId xmlns:p14="http://schemas.microsoft.com/office/powerpoint/2010/main" val="2880534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82</a:t>
            </a:fld>
            <a:endParaRPr lang="en-US" sz="1200" b="0" strike="noStrike" spc="-1">
              <a:latin typeface="Times New Roman"/>
            </a:endParaRPr>
          </a:p>
        </p:txBody>
      </p:sp>
    </p:spTree>
    <p:extLst>
      <p:ext uri="{BB962C8B-B14F-4D97-AF65-F5344CB8AC3E}">
        <p14:creationId xmlns:p14="http://schemas.microsoft.com/office/powerpoint/2010/main" val="34286254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83</a:t>
            </a:fld>
            <a:endParaRPr lang="en-US" sz="1200" b="0" strike="noStrike" spc="-1">
              <a:latin typeface="Times New Roman"/>
            </a:endParaRPr>
          </a:p>
        </p:txBody>
      </p:sp>
    </p:spTree>
    <p:extLst>
      <p:ext uri="{BB962C8B-B14F-4D97-AF65-F5344CB8AC3E}">
        <p14:creationId xmlns:p14="http://schemas.microsoft.com/office/powerpoint/2010/main" val="3669268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PlaceHolder 1"/>
          <p:cNvSpPr>
            <a:spLocks noGrp="1" noRot="1" noChangeAspect="1"/>
          </p:cNvSpPr>
          <p:nvPr>
            <p:ph type="sldImg"/>
          </p:nvPr>
        </p:nvSpPr>
        <p:spPr>
          <a:xfrm>
            <a:off x="1371600" y="1143000"/>
            <a:ext cx="4114800" cy="3086100"/>
          </a:xfrm>
          <a:prstGeom prst="rect">
            <a:avLst/>
          </a:prstGeom>
          <a:ln w="0">
            <a:noFill/>
          </a:ln>
        </p:spPr>
      </p:sp>
      <p:sp>
        <p:nvSpPr>
          <p:cNvPr id="104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7" name="PlaceHolder 3"/>
          <p:cNvSpPr>
            <a:spLocks noGrp="1"/>
          </p:cNvSpPr>
          <p:nvPr>
            <p:ph type="sldNum" idx="6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2600809-C0B0-431A-8220-F96309502CB2}" type="slidenum">
              <a:rPr lang="en-US" sz="1200" b="0" strike="noStrike" spc="-1">
                <a:solidFill>
                  <a:srgbClr val="000000"/>
                </a:solidFill>
                <a:latin typeface="Calibri"/>
                <a:ea typeface="+mn-ea"/>
              </a:rPr>
              <a:t>84</a:t>
            </a:fld>
            <a:endParaRPr lang="en-US" sz="1200" b="0" strike="noStrike" spc="-1">
              <a:latin typeface="Times New Roman"/>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PlaceHolder 1"/>
          <p:cNvSpPr>
            <a:spLocks noGrp="1" noRot="1" noChangeAspect="1"/>
          </p:cNvSpPr>
          <p:nvPr>
            <p:ph type="sldImg"/>
          </p:nvPr>
        </p:nvSpPr>
        <p:spPr>
          <a:xfrm>
            <a:off x="1371600" y="1143000"/>
            <a:ext cx="4114800" cy="3086100"/>
          </a:xfrm>
          <a:prstGeom prst="rect">
            <a:avLst/>
          </a:prstGeom>
          <a:ln w="0">
            <a:noFill/>
          </a:ln>
        </p:spPr>
      </p:sp>
      <p:sp>
        <p:nvSpPr>
          <p:cNvPr id="104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0" name="PlaceHolder 3"/>
          <p:cNvSpPr>
            <a:spLocks noGrp="1"/>
          </p:cNvSpPr>
          <p:nvPr>
            <p:ph type="sldNum" idx="6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2F39CC2-7EEE-4FF2-8E9F-ADBF8D03D6FF}" type="slidenum">
              <a:rPr lang="en-US" sz="1200" b="0" strike="noStrike" spc="-1">
                <a:solidFill>
                  <a:srgbClr val="000000"/>
                </a:solidFill>
                <a:latin typeface="Calibri"/>
                <a:ea typeface="+mn-ea"/>
              </a:rPr>
              <a:t>85</a:t>
            </a:fld>
            <a:endParaRPr lang="en-US" sz="1200" b="0" strike="noStrike" spc="-1">
              <a:latin typeface="Times New Roman"/>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PlaceHolder 1"/>
          <p:cNvSpPr>
            <a:spLocks noGrp="1" noRot="1" noChangeAspect="1"/>
          </p:cNvSpPr>
          <p:nvPr>
            <p:ph type="sldImg"/>
          </p:nvPr>
        </p:nvSpPr>
        <p:spPr>
          <a:xfrm>
            <a:off x="1371600" y="1143000"/>
            <a:ext cx="4114800" cy="3086100"/>
          </a:xfrm>
          <a:prstGeom prst="rect">
            <a:avLst/>
          </a:prstGeom>
          <a:ln w="0">
            <a:noFill/>
          </a:ln>
        </p:spPr>
      </p:sp>
      <p:sp>
        <p:nvSpPr>
          <p:cNvPr id="105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3" name="PlaceHolder 3"/>
          <p:cNvSpPr>
            <a:spLocks noGrp="1"/>
          </p:cNvSpPr>
          <p:nvPr>
            <p:ph type="sldNum" idx="6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5D5046F-41B0-4362-81BD-8BCFDD9CC628}" type="slidenum">
              <a:rPr lang="en-US" sz="1200" b="0" strike="noStrike" spc="-1">
                <a:solidFill>
                  <a:srgbClr val="000000"/>
                </a:solidFill>
                <a:latin typeface="Calibri"/>
                <a:ea typeface="+mn-ea"/>
              </a:rPr>
              <a:t>86</a:t>
            </a:fld>
            <a:endParaRPr lang="en-US" sz="1200" b="0" strike="noStrike" spc="-1">
              <a:latin typeface="Times New Roman"/>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PlaceHolder 1"/>
          <p:cNvSpPr>
            <a:spLocks noGrp="1" noRot="1" noChangeAspect="1"/>
          </p:cNvSpPr>
          <p:nvPr>
            <p:ph type="sldImg"/>
          </p:nvPr>
        </p:nvSpPr>
        <p:spPr>
          <a:xfrm>
            <a:off x="1371600" y="1143000"/>
            <a:ext cx="4114800" cy="3086100"/>
          </a:xfrm>
          <a:prstGeom prst="rect">
            <a:avLst/>
          </a:prstGeom>
          <a:ln w="0">
            <a:noFill/>
          </a:ln>
        </p:spPr>
      </p:sp>
      <p:sp>
        <p:nvSpPr>
          <p:cNvPr id="105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6" name="PlaceHolder 3"/>
          <p:cNvSpPr>
            <a:spLocks noGrp="1"/>
          </p:cNvSpPr>
          <p:nvPr>
            <p:ph type="sldNum" idx="6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D4ABEB6-9A43-491A-8688-29FFEAF47AFE}" type="slidenum">
              <a:rPr lang="en-US" sz="1200" b="0" strike="noStrike" spc="-1">
                <a:solidFill>
                  <a:srgbClr val="000000"/>
                </a:solidFill>
                <a:latin typeface="Calibri"/>
                <a:ea typeface="+mn-ea"/>
              </a:rPr>
              <a:t>87</a:t>
            </a:fld>
            <a:endParaRPr lang="en-US" sz="1200" b="0" strike="noStrike" spc="-1">
              <a:latin typeface="Times New Roman"/>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PlaceHolder 1"/>
          <p:cNvSpPr>
            <a:spLocks noGrp="1" noRot="1" noChangeAspect="1"/>
          </p:cNvSpPr>
          <p:nvPr>
            <p:ph type="sldImg"/>
          </p:nvPr>
        </p:nvSpPr>
        <p:spPr>
          <a:xfrm>
            <a:off x="1371600" y="1143000"/>
            <a:ext cx="4114800" cy="3086100"/>
          </a:xfrm>
          <a:prstGeom prst="rect">
            <a:avLst/>
          </a:prstGeom>
          <a:ln w="0">
            <a:noFill/>
          </a:ln>
        </p:spPr>
      </p:sp>
      <p:sp>
        <p:nvSpPr>
          <p:cNvPr id="105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9" name="PlaceHolder 3"/>
          <p:cNvSpPr>
            <a:spLocks noGrp="1"/>
          </p:cNvSpPr>
          <p:nvPr>
            <p:ph type="sldNum" idx="6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589E2F0-5BC0-469D-8268-A86DDBEFDC24}" type="slidenum">
              <a:rPr lang="en-US" sz="1200" b="0" strike="noStrike" spc="-1">
                <a:solidFill>
                  <a:srgbClr val="000000"/>
                </a:solidFill>
                <a:latin typeface="Calibri"/>
                <a:ea typeface="+mn-ea"/>
              </a:rPr>
              <a:t>88</a:t>
            </a:fld>
            <a:endParaRPr lang="en-US" sz="1200" b="0" strike="noStrike" spc="-1">
              <a:latin typeface="Times New Roman"/>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PlaceHolder 1"/>
          <p:cNvSpPr>
            <a:spLocks noGrp="1" noRot="1" noChangeAspect="1"/>
          </p:cNvSpPr>
          <p:nvPr>
            <p:ph type="sldImg"/>
          </p:nvPr>
        </p:nvSpPr>
        <p:spPr>
          <a:xfrm>
            <a:off x="1371600" y="1143000"/>
            <a:ext cx="4114800" cy="3086100"/>
          </a:xfrm>
          <a:prstGeom prst="rect">
            <a:avLst/>
          </a:prstGeom>
          <a:ln w="0">
            <a:noFill/>
          </a:ln>
        </p:spPr>
      </p:sp>
      <p:sp>
        <p:nvSpPr>
          <p:cNvPr id="106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62" name="PlaceHolder 3"/>
          <p:cNvSpPr>
            <a:spLocks noGrp="1"/>
          </p:cNvSpPr>
          <p:nvPr>
            <p:ph type="sldNum" idx="6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6B5790E-1623-40EF-999A-627D304EE441}" type="slidenum">
              <a:rPr lang="en-US" sz="1200" b="0" strike="noStrike" spc="-1">
                <a:solidFill>
                  <a:srgbClr val="000000"/>
                </a:solidFill>
                <a:latin typeface="Calibri"/>
                <a:ea typeface="+mn-ea"/>
              </a:rPr>
              <a:t>89</a:t>
            </a:fld>
            <a:endParaRPr lang="en-US" sz="1200" b="0" strike="noStrike" spc="-1">
              <a:latin typeface="Times New Roman"/>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PlaceHolder 1"/>
          <p:cNvSpPr>
            <a:spLocks noGrp="1" noRot="1" noChangeAspect="1"/>
          </p:cNvSpPr>
          <p:nvPr>
            <p:ph type="sldImg"/>
          </p:nvPr>
        </p:nvSpPr>
        <p:spPr>
          <a:xfrm>
            <a:off x="1371600" y="1143000"/>
            <a:ext cx="4114800" cy="3086100"/>
          </a:xfrm>
          <a:prstGeom prst="rect">
            <a:avLst/>
          </a:prstGeom>
          <a:ln w="0">
            <a:noFill/>
          </a:ln>
        </p:spPr>
      </p:sp>
      <p:sp>
        <p:nvSpPr>
          <p:cNvPr id="10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65" name="PlaceHolder 3"/>
          <p:cNvSpPr>
            <a:spLocks noGrp="1"/>
          </p:cNvSpPr>
          <p:nvPr>
            <p:ph type="sldNum" idx="6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428E369-C306-4760-BFAA-89B8069C002E}" type="slidenum">
              <a:rPr lang="en-US" sz="1200" b="0" strike="noStrike" spc="-1">
                <a:solidFill>
                  <a:srgbClr val="000000"/>
                </a:solidFill>
                <a:latin typeface="Calibri"/>
                <a:ea typeface="+mn-ea"/>
              </a:rPr>
              <a:t>90</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10</a:t>
            </a:fld>
            <a:endParaRPr lang="en-US" sz="1200" b="0" strike="noStrike" spc="-1">
              <a:latin typeface="Times New Roman"/>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PlaceHolder 1"/>
          <p:cNvSpPr>
            <a:spLocks noGrp="1" noRot="1" noChangeAspect="1"/>
          </p:cNvSpPr>
          <p:nvPr>
            <p:ph type="sldImg"/>
          </p:nvPr>
        </p:nvSpPr>
        <p:spPr>
          <a:xfrm>
            <a:off x="1371600" y="1143000"/>
            <a:ext cx="4114800" cy="3086100"/>
          </a:xfrm>
          <a:prstGeom prst="rect">
            <a:avLst/>
          </a:prstGeom>
          <a:ln w="0">
            <a:noFill/>
          </a:ln>
        </p:spPr>
      </p:sp>
      <p:sp>
        <p:nvSpPr>
          <p:cNvPr id="106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68" name="PlaceHolder 3"/>
          <p:cNvSpPr>
            <a:spLocks noGrp="1"/>
          </p:cNvSpPr>
          <p:nvPr>
            <p:ph type="sldNum" idx="6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B140ACB-318F-43A4-AE24-A7EE9ADA8152}" type="slidenum">
              <a:rPr lang="en-US" sz="1200" b="0" strike="noStrike" spc="-1">
                <a:solidFill>
                  <a:srgbClr val="000000"/>
                </a:solidFill>
                <a:latin typeface="Calibri"/>
                <a:ea typeface="+mn-ea"/>
              </a:rPr>
              <a:t>91</a:t>
            </a:fld>
            <a:endParaRPr lang="en-US" sz="1200" b="0" strike="noStrike" spc="-1">
              <a:latin typeface="Times New Roman"/>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PlaceHolder 1"/>
          <p:cNvSpPr>
            <a:spLocks noGrp="1" noRot="1" noChangeAspect="1"/>
          </p:cNvSpPr>
          <p:nvPr>
            <p:ph type="sldImg"/>
          </p:nvPr>
        </p:nvSpPr>
        <p:spPr>
          <a:xfrm>
            <a:off x="1371600" y="1143000"/>
            <a:ext cx="4114800" cy="3086100"/>
          </a:xfrm>
          <a:prstGeom prst="rect">
            <a:avLst/>
          </a:prstGeom>
          <a:ln w="0">
            <a:noFill/>
          </a:ln>
        </p:spPr>
      </p:sp>
      <p:sp>
        <p:nvSpPr>
          <p:cNvPr id="107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71" name="PlaceHolder 3"/>
          <p:cNvSpPr>
            <a:spLocks noGrp="1"/>
          </p:cNvSpPr>
          <p:nvPr>
            <p:ph type="sldNum" idx="6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298E971-7F81-4437-93F6-F97C4B5BD89B}" type="slidenum">
              <a:rPr lang="en-US" sz="1200" b="0" strike="noStrike" spc="-1">
                <a:solidFill>
                  <a:srgbClr val="000000"/>
                </a:solidFill>
                <a:latin typeface="Calibri"/>
                <a:ea typeface="+mn-ea"/>
              </a:rPr>
              <a:t>92</a:t>
            </a:fld>
            <a:endParaRPr lang="en-US" sz="1200" b="0" strike="noStrike" spc="-1">
              <a:latin typeface="Times New Roman"/>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PlaceHolder 1"/>
          <p:cNvSpPr>
            <a:spLocks noGrp="1" noRot="1" noChangeAspect="1"/>
          </p:cNvSpPr>
          <p:nvPr>
            <p:ph type="sldImg"/>
          </p:nvPr>
        </p:nvSpPr>
        <p:spPr>
          <a:xfrm>
            <a:off x="1371600" y="1143000"/>
            <a:ext cx="4114800" cy="3086100"/>
          </a:xfrm>
          <a:prstGeom prst="rect">
            <a:avLst/>
          </a:prstGeom>
          <a:ln w="0">
            <a:noFill/>
          </a:ln>
        </p:spPr>
      </p:sp>
      <p:sp>
        <p:nvSpPr>
          <p:cNvPr id="107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74" name="PlaceHolder 3"/>
          <p:cNvSpPr>
            <a:spLocks noGrp="1"/>
          </p:cNvSpPr>
          <p:nvPr>
            <p:ph type="sldNum" idx="6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51A4ECD-0A59-46BF-A6F5-C2CDABFB5EF2}" type="slidenum">
              <a:rPr lang="en-US" sz="1200" b="0" strike="noStrike" spc="-1">
                <a:solidFill>
                  <a:srgbClr val="000000"/>
                </a:solidFill>
                <a:latin typeface="Calibri"/>
                <a:ea typeface="+mn-ea"/>
              </a:rPr>
              <a:t>93</a:t>
            </a:fld>
            <a:endParaRPr lang="en-US" sz="1200" b="0" strike="noStrike" spc="-1">
              <a:latin typeface="Times New Roman"/>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 name="PlaceHolder 1"/>
          <p:cNvSpPr>
            <a:spLocks noGrp="1" noRot="1" noChangeAspect="1"/>
          </p:cNvSpPr>
          <p:nvPr>
            <p:ph type="sldImg"/>
          </p:nvPr>
        </p:nvSpPr>
        <p:spPr>
          <a:xfrm>
            <a:off x="1371600" y="1143000"/>
            <a:ext cx="4114800" cy="3086100"/>
          </a:xfrm>
          <a:prstGeom prst="rect">
            <a:avLst/>
          </a:prstGeom>
          <a:ln w="0">
            <a:noFill/>
          </a:ln>
        </p:spPr>
      </p:sp>
      <p:sp>
        <p:nvSpPr>
          <p:cNvPr id="107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77" name="PlaceHolder 3"/>
          <p:cNvSpPr>
            <a:spLocks noGrp="1"/>
          </p:cNvSpPr>
          <p:nvPr>
            <p:ph type="sldNum" idx="7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22F6B12-6990-4130-8D32-2AE80D74785B}" type="slidenum">
              <a:rPr lang="en-US" sz="1200" b="0" strike="noStrike" spc="-1">
                <a:solidFill>
                  <a:srgbClr val="000000"/>
                </a:solidFill>
                <a:latin typeface="Calibri"/>
                <a:ea typeface="+mn-ea"/>
              </a:rPr>
              <a:t>94</a:t>
            </a:fld>
            <a:endParaRPr lang="en-US" sz="1200" b="0" strike="noStrike" spc="-1">
              <a:latin typeface="Times New Roman"/>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PlaceHolder 1"/>
          <p:cNvSpPr>
            <a:spLocks noGrp="1" noRot="1" noChangeAspect="1"/>
          </p:cNvSpPr>
          <p:nvPr>
            <p:ph type="sldImg"/>
          </p:nvPr>
        </p:nvSpPr>
        <p:spPr>
          <a:xfrm>
            <a:off x="1371600" y="1143000"/>
            <a:ext cx="4114800" cy="3086100"/>
          </a:xfrm>
          <a:prstGeom prst="rect">
            <a:avLst/>
          </a:prstGeom>
          <a:ln w="0">
            <a:noFill/>
          </a:ln>
        </p:spPr>
      </p:sp>
      <p:sp>
        <p:nvSpPr>
          <p:cNvPr id="107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0" name="PlaceHolder 3"/>
          <p:cNvSpPr>
            <a:spLocks noGrp="1"/>
          </p:cNvSpPr>
          <p:nvPr>
            <p:ph type="sldNum" idx="7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CEBC6CC-5D16-4CC9-8D13-DBB96ED5EA0E}" type="slidenum">
              <a:rPr lang="en-US" sz="1200" b="0" strike="noStrike" spc="-1">
                <a:solidFill>
                  <a:srgbClr val="000000"/>
                </a:solidFill>
                <a:latin typeface="Calibri"/>
                <a:ea typeface="+mn-ea"/>
              </a:rPr>
              <a:t>95</a:t>
            </a:fld>
            <a:endParaRPr lang="en-US" sz="1200" b="0" strike="noStrike" spc="-1">
              <a:latin typeface="Times New Roman"/>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PlaceHolder 1"/>
          <p:cNvSpPr>
            <a:spLocks noGrp="1" noRot="1" noChangeAspect="1"/>
          </p:cNvSpPr>
          <p:nvPr>
            <p:ph type="sldImg"/>
          </p:nvPr>
        </p:nvSpPr>
        <p:spPr>
          <a:xfrm>
            <a:off x="1371600" y="1143000"/>
            <a:ext cx="4114800" cy="3086100"/>
          </a:xfrm>
          <a:prstGeom prst="rect">
            <a:avLst/>
          </a:prstGeom>
          <a:ln w="0">
            <a:noFill/>
          </a:ln>
        </p:spPr>
      </p:sp>
      <p:sp>
        <p:nvSpPr>
          <p:cNvPr id="10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3" name="PlaceHolder 3"/>
          <p:cNvSpPr>
            <a:spLocks noGrp="1"/>
          </p:cNvSpPr>
          <p:nvPr>
            <p:ph type="sldNum" idx="7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F4CFC175-4802-4429-8103-EB842F66210D}" type="slidenum">
              <a:rPr lang="en-US" sz="1200" b="0" strike="noStrike" spc="-1">
                <a:solidFill>
                  <a:srgbClr val="000000"/>
                </a:solidFill>
                <a:latin typeface="Calibri"/>
                <a:ea typeface="+mn-ea"/>
              </a:rPr>
              <a:t>96</a:t>
            </a:fld>
            <a:endParaRPr lang="en-US" sz="1200" b="0" strike="noStrike" spc="-1">
              <a:latin typeface="Times New Roman"/>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PlaceHolder 1"/>
          <p:cNvSpPr>
            <a:spLocks noGrp="1" noRot="1" noChangeAspect="1"/>
          </p:cNvSpPr>
          <p:nvPr>
            <p:ph type="sldImg"/>
          </p:nvPr>
        </p:nvSpPr>
        <p:spPr>
          <a:xfrm>
            <a:off x="1371600" y="1143000"/>
            <a:ext cx="4114800" cy="3086100"/>
          </a:xfrm>
          <a:prstGeom prst="rect">
            <a:avLst/>
          </a:prstGeom>
          <a:ln w="0">
            <a:noFill/>
          </a:ln>
        </p:spPr>
      </p:sp>
      <p:sp>
        <p:nvSpPr>
          <p:cNvPr id="108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6" name="PlaceHolder 3"/>
          <p:cNvSpPr>
            <a:spLocks noGrp="1"/>
          </p:cNvSpPr>
          <p:nvPr>
            <p:ph type="sldNum" idx="7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5AB863E-B246-4804-A640-2426C7851A73}" type="slidenum">
              <a:rPr lang="en-US" sz="1200" b="0" strike="noStrike" spc="-1">
                <a:solidFill>
                  <a:srgbClr val="000000"/>
                </a:solidFill>
                <a:latin typeface="Calibri"/>
                <a:ea typeface="+mn-ea"/>
              </a:rPr>
              <a:t>97</a:t>
            </a:fld>
            <a:endParaRPr lang="en-US" sz="1200" b="0" strike="noStrike" spc="-1">
              <a:latin typeface="Times New Roman"/>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PlaceHolder 1"/>
          <p:cNvSpPr>
            <a:spLocks noGrp="1" noRot="1" noChangeAspect="1"/>
          </p:cNvSpPr>
          <p:nvPr>
            <p:ph type="sldImg"/>
          </p:nvPr>
        </p:nvSpPr>
        <p:spPr>
          <a:xfrm>
            <a:off x="1371600" y="1143000"/>
            <a:ext cx="4114800" cy="3086100"/>
          </a:xfrm>
          <a:prstGeom prst="rect">
            <a:avLst/>
          </a:prstGeom>
          <a:ln w="0">
            <a:noFill/>
          </a:ln>
        </p:spPr>
      </p:sp>
      <p:sp>
        <p:nvSpPr>
          <p:cNvPr id="108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9" name="PlaceHolder 3"/>
          <p:cNvSpPr>
            <a:spLocks noGrp="1"/>
          </p:cNvSpPr>
          <p:nvPr>
            <p:ph type="sldNum" idx="7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C2AE549-E22A-4DBE-9C3E-194F80977A6B}" type="slidenum">
              <a:rPr lang="en-US" sz="1200" b="0" strike="noStrike" spc="-1">
                <a:solidFill>
                  <a:srgbClr val="000000"/>
                </a:solidFill>
                <a:latin typeface="Calibri"/>
                <a:ea typeface="+mn-ea"/>
              </a:rPr>
              <a:t>98</a:t>
            </a:fld>
            <a:endParaRPr lang="en-US" sz="1200" b="0" strike="noStrike" spc="-1">
              <a:latin typeface="Times New Roman"/>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PlaceHolder 1"/>
          <p:cNvSpPr>
            <a:spLocks noGrp="1" noRot="1" noChangeAspect="1"/>
          </p:cNvSpPr>
          <p:nvPr>
            <p:ph type="sldImg"/>
          </p:nvPr>
        </p:nvSpPr>
        <p:spPr>
          <a:xfrm>
            <a:off x="1371600" y="1143000"/>
            <a:ext cx="4114800" cy="3086100"/>
          </a:xfrm>
          <a:prstGeom prst="rect">
            <a:avLst/>
          </a:prstGeom>
          <a:ln w="0">
            <a:noFill/>
          </a:ln>
        </p:spPr>
      </p:sp>
      <p:sp>
        <p:nvSpPr>
          <p:cNvPr id="109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92" name="PlaceHolder 3"/>
          <p:cNvSpPr>
            <a:spLocks noGrp="1"/>
          </p:cNvSpPr>
          <p:nvPr>
            <p:ph type="sldNum" idx="7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277B819-636B-4D95-B2C8-36C354542566}" type="slidenum">
              <a:rPr lang="en-US" sz="1200" b="0" strike="noStrike" spc="-1">
                <a:solidFill>
                  <a:srgbClr val="000000"/>
                </a:solidFill>
                <a:latin typeface="Calibri"/>
                <a:ea typeface="+mn-ea"/>
              </a:rPr>
              <a:t>99</a:t>
            </a:fld>
            <a:endParaRPr lang="en-US" sz="1200" b="0" strike="noStrike" spc="-1">
              <a:latin typeface="Times New Roman"/>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PlaceHolder 1"/>
          <p:cNvSpPr>
            <a:spLocks noGrp="1" noRot="1" noChangeAspect="1"/>
          </p:cNvSpPr>
          <p:nvPr>
            <p:ph type="sldImg"/>
          </p:nvPr>
        </p:nvSpPr>
        <p:spPr>
          <a:xfrm>
            <a:off x="1371600" y="1143000"/>
            <a:ext cx="4114800" cy="3086100"/>
          </a:xfrm>
          <a:prstGeom prst="rect">
            <a:avLst/>
          </a:prstGeom>
          <a:ln w="0">
            <a:noFill/>
          </a:ln>
        </p:spPr>
      </p:sp>
      <p:sp>
        <p:nvSpPr>
          <p:cNvPr id="109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95" name="PlaceHolder 3"/>
          <p:cNvSpPr>
            <a:spLocks noGrp="1"/>
          </p:cNvSpPr>
          <p:nvPr>
            <p:ph type="sldNum" idx="7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E8E11474-A418-4358-A399-06CF7A4E876A}" type="slidenum">
              <a:rPr lang="en-US" sz="1200" b="0" strike="noStrike" spc="-1">
                <a:solidFill>
                  <a:srgbClr val="000000"/>
                </a:solidFill>
                <a:latin typeface="Calibri"/>
                <a:ea typeface="+mn-ea"/>
              </a:rPr>
              <a:t>100</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4F98FCB-29E0-4979-97CF-8AA5887B0BB2}"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1DB18AF-25F4-4AF9-BF82-CB11A07D9547}"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52137D76-6AEF-432B-8140-F2CAD4F70AB0}"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0785CA43-5F8B-42D2-8E96-3259A76C93AB}"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24F2BEC8-2E3F-436C-8625-C212FB9B8A65}"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E6CECA57-531F-4039-9612-F98AE97F1E8D}"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E8173DBE-5CA9-46C6-B57B-4DB2E1683A3D}"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87E21C5E-DC19-457D-8AF7-0C5014EDCB05}"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703B067-E1D1-4D3E-9224-F7C2D23E020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40E629B-6DC3-42E7-97B2-562990618642}"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07CCC16-B877-4E8C-87AE-F0140C30179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28906E5C-B769-40AD-9F54-F15AA71255B0}"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9F64290-D53F-4DEC-ADC2-910FD86127E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0B675E2-A752-4DCE-87C4-F12FCC40948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31F9AE4D-40C3-4C26-BF5E-50AB2D14D3D2}"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B66C5ADC-C36C-4BAB-9A40-6B87A1B6A34D}"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0125B9EA-EFC5-4BB6-8D5B-BA608B3C8297}"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440451D-7615-4994-BE93-CE70AAEB327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42A31E4-FA14-44ED-AF69-274AA0E8A223}"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32236DA1-2953-47D0-877B-DBB6B03A216D}"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D5757D85-77D8-4EFB-A4A4-EFBFDF90912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2338CB2-107C-4DF2-BCE4-4288EA000C54}"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4FF1B75-E3A2-4BE8-9F67-CF00EE988C7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EA639E6-6F3B-49A4-A760-648605BE2ED4}"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160" cy="132480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6" name="PlaceHolder 2"/>
          <p:cNvSpPr>
            <a:spLocks noGrp="1"/>
          </p:cNvSpPr>
          <p:nvPr>
            <p:ph type="ftr" idx="1"/>
          </p:nvPr>
        </p:nvSpPr>
        <p:spPr>
          <a:xfrm>
            <a:off x="3029040" y="6356520"/>
            <a:ext cx="3085560" cy="364320"/>
          </a:xfrm>
          <a:prstGeom prst="rect">
            <a:avLst/>
          </a:prstGeom>
          <a:noFill/>
          <a:ln w="0">
            <a:noFill/>
          </a:ln>
        </p:spPr>
        <p:txBody>
          <a:bodyPr lIns="90000" tIns="45000" rIns="90000" bIns="45000" anchor="ctr">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 </a:t>
            </a:r>
          </a:p>
        </p:txBody>
      </p:sp>
      <p:sp>
        <p:nvSpPr>
          <p:cNvPr id="2" name="PlaceHolder 3"/>
          <p:cNvSpPr>
            <a:spLocks noGrp="1"/>
          </p:cNvSpPr>
          <p:nvPr>
            <p:ph type="sldNum" idx="2"/>
          </p:nvPr>
        </p:nvSpPr>
        <p:spPr>
          <a:xfrm>
            <a:off x="6458040" y="6356520"/>
            <a:ext cx="20566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F46AC1D-F351-4A87-864F-9AA3AFF14DBD}" type="slidenum">
              <a:rPr lang="en-U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dt" idx="3"/>
          </p:nvPr>
        </p:nvSpPr>
        <p:spPr>
          <a:xfrm>
            <a:off x="628560" y="6356520"/>
            <a:ext cx="2056680" cy="36432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029040" y="6356520"/>
            <a:ext cx="3085560" cy="364320"/>
          </a:xfrm>
          <a:prstGeom prst="rect">
            <a:avLst/>
          </a:prstGeom>
          <a:noFill/>
          <a:ln w="0">
            <a:noFill/>
          </a:ln>
        </p:spPr>
        <p:txBody>
          <a:bodyPr lIns="90000" tIns="45000" rIns="90000" bIns="45000" anchor="ctr">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42" name="PlaceHolder 2"/>
          <p:cNvSpPr>
            <a:spLocks noGrp="1"/>
          </p:cNvSpPr>
          <p:nvPr>
            <p:ph type="sldNum" idx="5"/>
          </p:nvPr>
        </p:nvSpPr>
        <p:spPr>
          <a:xfrm>
            <a:off x="6458040" y="6356520"/>
            <a:ext cx="20566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00C25B3-548D-4C4E-99DB-531BACD520FA}" type="slidenum">
              <a:rPr lang="en-US" sz="1200" b="0" strike="noStrike" spc="-1">
                <a:solidFill>
                  <a:srgbClr val="8B8B8B"/>
                </a:solidFill>
                <a:latin typeface="Calibri"/>
              </a:rPr>
              <a:t>‹#›</a:t>
            </a:fld>
            <a:endParaRPr lang="en-US" sz="1200" b="0" strike="noStrike" spc="-1">
              <a:latin typeface="Times New Roman"/>
            </a:endParaRPr>
          </a:p>
        </p:txBody>
      </p:sp>
      <p:sp>
        <p:nvSpPr>
          <p:cNvPr id="43" name="PlaceHolder 3"/>
          <p:cNvSpPr>
            <a:spLocks noGrp="1"/>
          </p:cNvSpPr>
          <p:nvPr>
            <p:ph type="dt" idx="6"/>
          </p:nvPr>
        </p:nvSpPr>
        <p:spPr>
          <a:xfrm>
            <a:off x="628560" y="6356520"/>
            <a:ext cx="2056680" cy="36432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13.xml"/><Relationship Id="rId5" Type="http://schemas.openxmlformats.org/officeDocument/2006/relationships/image" Target="../media/image101.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680.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9.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29.png"/></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42.png"/></Relationships>
</file>

<file path=ppt/slides/_rels/slide1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hyperlink" Target="https://sphincs.org/data/sphincs+-r3.1-" TargetMode="External"/><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doi.org/10.6028/NIST.SP" TargetMode="External"/><Relationship Id="rId4" Type="http://schemas.openxmlformats.org/officeDocument/2006/relationships/hyperlink" Target="https://doi.org/10.17487/RFC839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1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customXml" Target="../ink/ink1.xml"/><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customXml" Target="../ink/ink4.xml"/><Relationship Id="rId4" Type="http://schemas.openxmlformats.org/officeDocument/2006/relationships/image" Target="../media/image33.png"/><Relationship Id="rId9" Type="http://schemas.openxmlformats.org/officeDocument/2006/relationships/customXml" Target="../ink/ink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400.png"/><Relationship Id="rId5" Type="http://schemas.openxmlformats.org/officeDocument/2006/relationships/image" Target="../media/image39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23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png"/><Relationship Id="rId7" Type="http://schemas.openxmlformats.org/officeDocument/2006/relationships/image" Target="../media/image260.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10.png"/><Relationship Id="rId4" Type="http://schemas.openxmlformats.org/officeDocument/2006/relationships/image" Target="../media/image30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subTitle"/>
          </p:nvPr>
        </p:nvSpPr>
        <p:spPr>
          <a:xfrm>
            <a:off x="1141920" y="2430360"/>
            <a:ext cx="6857280" cy="496440"/>
          </a:xfrm>
          <a:prstGeom prst="rect">
            <a:avLst/>
          </a:prstGeom>
          <a:noFill/>
          <a:ln w="0">
            <a:noFill/>
          </a:ln>
        </p:spPr>
        <p:txBody>
          <a:bodyPr lIns="0" tIns="0" rIns="0" bIns="0" anchor="t">
            <a:normAutofit/>
          </a:bodyPr>
          <a:lstStyle/>
          <a:p>
            <a:pPr algn="ctr">
              <a:lnSpc>
                <a:spcPct val="90000"/>
              </a:lnSpc>
              <a:spcBef>
                <a:spcPts val="1001"/>
              </a:spcBef>
              <a:buNone/>
              <a:tabLst>
                <a:tab pos="0" algn="l"/>
              </a:tabLst>
            </a:pPr>
            <a:r>
              <a:rPr lang="tr-TR" sz="2200" b="0" strike="noStrike" spc="-1">
                <a:solidFill>
                  <a:srgbClr val="000000"/>
                </a:solidFill>
                <a:latin typeface="Times New Roman"/>
              </a:rPr>
              <a:t>Halil İbrahim Kaplan</a:t>
            </a:r>
            <a:endParaRPr lang="en-US" sz="2200" b="0" strike="noStrike" spc="-1">
              <a:latin typeface="Arial"/>
            </a:endParaRPr>
          </a:p>
        </p:txBody>
      </p:sp>
      <p:sp>
        <p:nvSpPr>
          <p:cNvPr id="89" name="Dikdörtgen: Köşeleri Yuvarlatılmış 3"/>
          <p:cNvSpPr/>
          <p:nvPr/>
        </p:nvSpPr>
        <p:spPr>
          <a:xfrm>
            <a:off x="182160" y="1016280"/>
            <a:ext cx="8776800" cy="100008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tr-TR" sz="3600" b="0" strike="noStrike" spc="-1">
                <a:solidFill>
                  <a:srgbClr val="C50000"/>
                </a:solidFill>
                <a:latin typeface="Times New Roman"/>
                <a:ea typeface="DejaVu Sans"/>
              </a:rPr>
              <a:t>Hash Based Signatures</a:t>
            </a:r>
            <a:endParaRPr lang="en-US" sz="3600" b="0" strike="noStrike" spc="-1">
              <a:latin typeface="Arial"/>
            </a:endParaRPr>
          </a:p>
        </p:txBody>
      </p:sp>
      <p:sp>
        <p:nvSpPr>
          <p:cNvPr id="90" name="Metin kutusu 5"/>
          <p:cNvSpPr/>
          <p:nvPr/>
        </p:nvSpPr>
        <p:spPr>
          <a:xfrm>
            <a:off x="4106520" y="4164120"/>
            <a:ext cx="8175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tr-TR" sz="1600" spc="-1" dirty="0">
                <a:solidFill>
                  <a:srgbClr val="000000"/>
                </a:solidFill>
                <a:latin typeface="Calibri"/>
              </a:rPr>
              <a:t> </a:t>
            </a:r>
            <a:r>
              <a:rPr lang="tr-TR" sz="1600" spc="-1" dirty="0">
                <a:solidFill>
                  <a:srgbClr val="000000"/>
                </a:solidFill>
                <a:latin typeface="Times New Roman"/>
              </a:rPr>
              <a:t>2024</a:t>
            </a:r>
            <a:endParaRPr lang="en-US" sz="1600" b="0" strike="noStrike" spc="-1" dirty="0">
              <a:latin typeface="Arial"/>
            </a:endParaRPr>
          </a:p>
        </p:txBody>
      </p:sp>
      <p:pic>
        <p:nvPicPr>
          <p:cNvPr id="91" name="Resim 1"/>
          <p:cNvPicPr/>
          <p:nvPr/>
        </p:nvPicPr>
        <p:blipFill>
          <a:blip r:embed="rId2"/>
          <a:stretch/>
        </p:blipFill>
        <p:spPr>
          <a:xfrm>
            <a:off x="3852720" y="4502520"/>
            <a:ext cx="1435680" cy="1453320"/>
          </a:xfrm>
          <a:prstGeom prst="rect">
            <a:avLst/>
          </a:prstGeom>
          <a:ln w="0">
            <a:noFill/>
          </a:ln>
        </p:spPr>
      </p:pic>
      <p:sp>
        <p:nvSpPr>
          <p:cNvPr id="92" name="Dikdörtgen 7"/>
          <p:cNvSpPr/>
          <p:nvPr/>
        </p:nvSpPr>
        <p:spPr>
          <a:xfrm>
            <a:off x="2871744" y="3094962"/>
            <a:ext cx="3397631"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a:solidFill>
                  <a:srgbClr val="000000"/>
                </a:solidFill>
                <a:latin typeface="Times New Roman"/>
                <a:ea typeface="DejaVu Sans"/>
              </a:rPr>
              <a:t>TDD / Kripto Analiz Laboratuvarı </a:t>
            </a:r>
            <a:endParaRPr lang="en-US" sz="1800" b="0" strike="noStrike" spc="-1" dirty="0">
              <a:latin typeface="Arial"/>
            </a:endParaRPr>
          </a:p>
        </p:txBody>
      </p:sp>
      <p:sp>
        <p:nvSpPr>
          <p:cNvPr id="93" name="Dikdörtgen 8"/>
          <p:cNvSpPr/>
          <p:nvPr/>
        </p:nvSpPr>
        <p:spPr>
          <a:xfrm>
            <a:off x="3314160" y="3679200"/>
            <a:ext cx="2402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600" b="0" strike="noStrike" spc="-1">
                <a:solidFill>
                  <a:srgbClr val="000000"/>
                </a:solidFill>
                <a:latin typeface="Times New Roman"/>
                <a:ea typeface="DejaVu Sans"/>
              </a:rPr>
              <a:t>halil.kaplan@tubitak.gov.tr</a:t>
            </a:r>
            <a:endParaRPr lang="en-US" sz="16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52" name="Dikdörtgen 1"/>
          <p:cNvSpPr/>
          <p:nvPr/>
        </p:nvSpPr>
        <p:spPr>
          <a:xfrm>
            <a:off x="2224654" y="1012750"/>
            <a:ext cx="4693972"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How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common</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collisions</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for</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80 bit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hash</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output</a:t>
            </a:r>
            <a:r>
              <a:rPr lang="tr-TR" spc="-1" dirty="0">
                <a:solidFill>
                  <a:srgbClr val="000000"/>
                </a:solidFill>
                <a:latin typeface="Times New Roman" panose="02020603050405020304" pitchFamily="18" charset="0"/>
                <a:ea typeface="DejaVu Sans"/>
                <a:cs typeface="Times New Roman" panose="02020603050405020304" pitchFamily="18" charset="0"/>
              </a:rPr>
              <a:t> ?</a:t>
            </a:r>
            <a:endParaRPr lang="en-US" sz="1800" b="0" strike="noStrike" spc="-1" dirty="0">
              <a:latin typeface="Times New Roman" panose="02020603050405020304" pitchFamily="18" charset="0"/>
              <a:cs typeface="Times New Roman" panose="02020603050405020304" pitchFamily="18" charset="0"/>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sp>
        <p:nvSpPr>
          <p:cNvPr id="2" name="Dikdörtgen 11">
            <a:extLst>
              <a:ext uri="{FF2B5EF4-FFF2-40B4-BE49-F238E27FC236}">
                <a16:creationId xmlns:a16="http://schemas.microsoft.com/office/drawing/2014/main" id="{6FFD3358-387B-3F57-29D3-4F220166EE22}"/>
              </a:ext>
            </a:extLst>
          </p:cNvPr>
          <p:cNvSpPr/>
          <p:nvPr/>
        </p:nvSpPr>
        <p:spPr>
          <a:xfrm>
            <a:off x="2870346" y="2480573"/>
            <a:ext cx="1436076"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FF0000"/>
                </a:solidFill>
                <a:latin typeface="Times New Roman"/>
                <a:ea typeface="DejaVu Sans"/>
              </a:rPr>
              <a:t>Expectation</a:t>
            </a:r>
            <a:r>
              <a:rPr lang="tr-TR" sz="1800" b="0" strike="noStrike" spc="-1" dirty="0">
                <a:solidFill>
                  <a:srgbClr val="FF0000"/>
                </a:solidFill>
                <a:latin typeface="Times New Roman"/>
                <a:ea typeface="DejaVu Sans"/>
              </a:rPr>
              <a:t>:</a:t>
            </a:r>
            <a:endParaRPr lang="en-US" sz="1800" b="0" strike="noStrike" spc="-1" dirty="0">
              <a:solidFill>
                <a:srgbClr val="FF0000"/>
              </a:solidFill>
              <a:latin typeface="Arial"/>
            </a:endParaRPr>
          </a:p>
        </p:txBody>
      </p:sp>
      <mc:AlternateContent xmlns:mc="http://schemas.openxmlformats.org/markup-compatibility/2006" xmlns:a14="http://schemas.microsoft.com/office/drawing/2010/main">
        <mc:Choice Requires="a14">
          <p:sp>
            <p:nvSpPr>
              <p:cNvPr id="3" name="Dikdörtgen 11">
                <a:extLst>
                  <a:ext uri="{FF2B5EF4-FFF2-40B4-BE49-F238E27FC236}">
                    <a16:creationId xmlns:a16="http://schemas.microsoft.com/office/drawing/2014/main" id="{9A921330-5069-B6DA-81E7-A609BB15F9DB}"/>
                  </a:ext>
                </a:extLst>
              </p:cNvPr>
              <p:cNvSpPr/>
              <p:nvPr/>
            </p:nvSpPr>
            <p:spPr>
              <a:xfrm>
                <a:off x="4306421" y="2478773"/>
                <a:ext cx="189801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Try </a:t>
                </a:r>
                <a14:m>
                  <m:oMath xmlns:m="http://schemas.openxmlformats.org/officeDocument/2006/math">
                    <m:sSup>
                      <m:sSupPr>
                        <m:ctrlPr>
                          <a:rPr lang="tr-TR" sz="1800" b="0" i="1" strike="noStrike" spc="-1" smtClean="0">
                            <a:solidFill>
                              <a:srgbClr val="000000"/>
                            </a:solidFill>
                            <a:latin typeface="Cambria Math" panose="02040503050406030204" pitchFamily="18" charset="0"/>
                          </a:rPr>
                        </m:ctrlPr>
                      </m:sSupPr>
                      <m:e>
                        <m:r>
                          <a:rPr lang="tr-TR" sz="1800" b="0" i="1" strike="noStrike" spc="-1" smtClean="0">
                            <a:solidFill>
                              <a:srgbClr val="000000"/>
                            </a:solidFill>
                            <a:latin typeface="Cambria Math" panose="02040503050406030204" pitchFamily="18" charset="0"/>
                          </a:rPr>
                          <m:t>2</m:t>
                        </m:r>
                      </m:e>
                      <m:sup>
                        <m:r>
                          <a:rPr lang="tr-TR" sz="1800" b="0" i="1" strike="noStrike" spc="-1" smtClean="0">
                            <a:solidFill>
                              <a:srgbClr val="000000"/>
                            </a:solidFill>
                            <a:latin typeface="Cambria Math" panose="02040503050406030204" pitchFamily="18" charset="0"/>
                          </a:rPr>
                          <m:t>80</m:t>
                        </m:r>
                      </m:sup>
                    </m:sSup>
                  </m:oMath>
                </a14:m>
                <a:r>
                  <a:rPr lang="tr-TR" sz="1800" b="0" strike="noStrike" spc="-1" dirty="0">
                    <a:latin typeface="Times New Roman" panose="02020603050405020304" pitchFamily="18" charset="0"/>
                    <a:cs typeface="Times New Roman" panose="02020603050405020304" pitchFamily="18" charset="0"/>
                  </a:rPr>
                  <a:t> message</a:t>
                </a:r>
                <a:endParaRPr lang="en-US" sz="1800" b="0" strike="noStrike" spc="-1" dirty="0">
                  <a:latin typeface="Times New Roman" panose="02020603050405020304" pitchFamily="18" charset="0"/>
                  <a:cs typeface="Times New Roman" panose="02020603050405020304" pitchFamily="18" charset="0"/>
                </a:endParaRPr>
              </a:p>
            </p:txBody>
          </p:sp>
        </mc:Choice>
        <mc:Fallback xmlns="">
          <p:sp>
            <p:nvSpPr>
              <p:cNvPr id="3" name="Dikdörtgen 11">
                <a:extLst>
                  <a:ext uri="{FF2B5EF4-FFF2-40B4-BE49-F238E27FC236}">
                    <a16:creationId xmlns:a16="http://schemas.microsoft.com/office/drawing/2014/main" id="{9A921330-5069-B6DA-81E7-A609BB15F9DB}"/>
                  </a:ext>
                </a:extLst>
              </p:cNvPr>
              <p:cNvSpPr>
                <a:spLocks noRot="1" noChangeAspect="1" noMove="1" noResize="1" noEditPoints="1" noAdjustHandles="1" noChangeArrowheads="1" noChangeShapeType="1" noTextEdit="1"/>
              </p:cNvSpPr>
              <p:nvPr/>
            </p:nvSpPr>
            <p:spPr>
              <a:xfrm>
                <a:off x="4306421" y="2478773"/>
                <a:ext cx="1898017" cy="367878"/>
              </a:xfrm>
              <a:prstGeom prst="rect">
                <a:avLst/>
              </a:prstGeom>
              <a:blipFill>
                <a:blip r:embed="rId4"/>
                <a:stretch>
                  <a:fillRect l="-2564" t="-10000" b="-26667"/>
                </a:stretch>
              </a:blipFill>
              <a:ln w="0">
                <a:noFill/>
              </a:ln>
            </p:spPr>
            <p:txBody>
              <a:bodyPr/>
              <a:lstStyle/>
              <a:p>
                <a:r>
                  <a:rPr lang="tr-TR">
                    <a:noFill/>
                  </a:rPr>
                  <a:t> </a:t>
                </a:r>
              </a:p>
            </p:txBody>
          </p:sp>
        </mc:Fallback>
      </mc:AlternateContent>
      <p:sp>
        <p:nvSpPr>
          <p:cNvPr id="4" name="Dikdörtgen 11">
            <a:extLst>
              <a:ext uri="{FF2B5EF4-FFF2-40B4-BE49-F238E27FC236}">
                <a16:creationId xmlns:a16="http://schemas.microsoft.com/office/drawing/2014/main" id="{85F06BD0-18E2-0A38-5D30-64EA07FF1328}"/>
              </a:ext>
            </a:extLst>
          </p:cNvPr>
          <p:cNvSpPr/>
          <p:nvPr/>
        </p:nvSpPr>
        <p:spPr>
          <a:xfrm>
            <a:off x="3299358" y="3204935"/>
            <a:ext cx="10070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00B050"/>
                </a:solidFill>
                <a:latin typeface="Times New Roman"/>
                <a:ea typeface="DejaVu Sans"/>
              </a:rPr>
              <a:t>Reality</a:t>
            </a:r>
            <a:r>
              <a:rPr lang="tr-TR" sz="1800" b="0" strike="noStrike" spc="-1" dirty="0">
                <a:solidFill>
                  <a:srgbClr val="00B050"/>
                </a:solidFill>
                <a:latin typeface="Times New Roman"/>
                <a:ea typeface="DejaVu Sans"/>
              </a:rPr>
              <a:t>:</a:t>
            </a:r>
            <a:endParaRPr lang="en-US" sz="1800" b="0" strike="noStrike" spc="-1" dirty="0">
              <a:solidFill>
                <a:srgbClr val="00B050"/>
              </a:solidFill>
              <a:latin typeface="Arial"/>
            </a:endParaRPr>
          </a:p>
        </p:txBody>
      </p:sp>
      <mc:AlternateContent xmlns:mc="http://schemas.openxmlformats.org/markup-compatibility/2006" xmlns:a14="http://schemas.microsoft.com/office/drawing/2010/main">
        <mc:Choice Requires="a14">
          <p:sp>
            <p:nvSpPr>
              <p:cNvPr id="5" name="Dikdörtgen 11">
                <a:extLst>
                  <a:ext uri="{FF2B5EF4-FFF2-40B4-BE49-F238E27FC236}">
                    <a16:creationId xmlns:a16="http://schemas.microsoft.com/office/drawing/2014/main" id="{37E2A215-555D-5AC5-5A1F-3936AB7F6946}"/>
                  </a:ext>
                </a:extLst>
              </p:cNvPr>
              <p:cNvSpPr/>
              <p:nvPr/>
            </p:nvSpPr>
            <p:spPr>
              <a:xfrm>
                <a:off x="4306421" y="3204935"/>
                <a:ext cx="189801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Try </a:t>
                </a:r>
                <a14:m>
                  <m:oMath xmlns:m="http://schemas.openxmlformats.org/officeDocument/2006/math">
                    <m:sSup>
                      <m:sSupPr>
                        <m:ctrlPr>
                          <a:rPr lang="tr-TR" sz="1800" b="0" i="1" strike="noStrike" spc="-1" smtClean="0">
                            <a:solidFill>
                              <a:srgbClr val="000000"/>
                            </a:solidFill>
                            <a:latin typeface="Cambria Math" panose="02040503050406030204" pitchFamily="18" charset="0"/>
                          </a:rPr>
                        </m:ctrlPr>
                      </m:sSupPr>
                      <m:e>
                        <m:r>
                          <a:rPr lang="tr-TR" sz="1800" b="0" i="1" strike="noStrike" spc="-1" smtClean="0">
                            <a:solidFill>
                              <a:srgbClr val="000000"/>
                            </a:solidFill>
                            <a:latin typeface="Cambria Math" panose="02040503050406030204" pitchFamily="18" charset="0"/>
                          </a:rPr>
                          <m:t>2</m:t>
                        </m:r>
                      </m:e>
                      <m:sup>
                        <m:r>
                          <a:rPr lang="tr-TR" sz="1800" b="0" i="1" strike="noStrike" spc="-1" smtClean="0">
                            <a:solidFill>
                              <a:srgbClr val="000000"/>
                            </a:solidFill>
                            <a:latin typeface="Cambria Math" panose="02040503050406030204" pitchFamily="18" charset="0"/>
                          </a:rPr>
                          <m:t>40</m:t>
                        </m:r>
                      </m:sup>
                    </m:sSup>
                  </m:oMath>
                </a14:m>
                <a:r>
                  <a:rPr lang="tr-TR" sz="1800" b="0" strike="noStrike" spc="-1" dirty="0">
                    <a:latin typeface="Times New Roman" panose="02020603050405020304" pitchFamily="18" charset="0"/>
                    <a:cs typeface="Times New Roman" panose="02020603050405020304" pitchFamily="18" charset="0"/>
                  </a:rPr>
                  <a:t> message</a:t>
                </a:r>
                <a:endParaRPr lang="en-US" sz="1800" b="0" strike="noStrike" spc="-1" dirty="0">
                  <a:latin typeface="Times New Roman" panose="02020603050405020304" pitchFamily="18" charset="0"/>
                  <a:cs typeface="Times New Roman" panose="02020603050405020304" pitchFamily="18" charset="0"/>
                </a:endParaRPr>
              </a:p>
            </p:txBody>
          </p:sp>
        </mc:Choice>
        <mc:Fallback xmlns="">
          <p:sp>
            <p:nvSpPr>
              <p:cNvPr id="5" name="Dikdörtgen 11">
                <a:extLst>
                  <a:ext uri="{FF2B5EF4-FFF2-40B4-BE49-F238E27FC236}">
                    <a16:creationId xmlns:a16="http://schemas.microsoft.com/office/drawing/2014/main" id="{37E2A215-555D-5AC5-5A1F-3936AB7F6946}"/>
                  </a:ext>
                </a:extLst>
              </p:cNvPr>
              <p:cNvSpPr>
                <a:spLocks noRot="1" noChangeAspect="1" noMove="1" noResize="1" noEditPoints="1" noAdjustHandles="1" noChangeArrowheads="1" noChangeShapeType="1" noTextEdit="1"/>
              </p:cNvSpPr>
              <p:nvPr/>
            </p:nvSpPr>
            <p:spPr>
              <a:xfrm>
                <a:off x="4306421" y="3204935"/>
                <a:ext cx="1898017" cy="367878"/>
              </a:xfrm>
              <a:prstGeom prst="rect">
                <a:avLst/>
              </a:prstGeom>
              <a:blipFill>
                <a:blip r:embed="rId5"/>
                <a:stretch>
                  <a:fillRect l="-2564" t="-10000" b="-26667"/>
                </a:stretch>
              </a:blipFill>
              <a:ln w="0">
                <a:noFill/>
              </a:ln>
            </p:spPr>
            <p:txBody>
              <a:bodyPr/>
              <a:lstStyle/>
              <a:p>
                <a:r>
                  <a:rPr lang="tr-TR">
                    <a:noFill/>
                  </a:rPr>
                  <a:t> </a:t>
                </a:r>
              </a:p>
            </p:txBody>
          </p:sp>
        </mc:Fallback>
      </mc:AlternateContent>
      <p:sp>
        <p:nvSpPr>
          <p:cNvPr id="6" name="Dikdörtgen 11">
            <a:extLst>
              <a:ext uri="{FF2B5EF4-FFF2-40B4-BE49-F238E27FC236}">
                <a16:creationId xmlns:a16="http://schemas.microsoft.com/office/drawing/2014/main" id="{C5340992-CD3D-4285-92EA-E76469DB082D}"/>
              </a:ext>
            </a:extLst>
          </p:cNvPr>
          <p:cNvSpPr/>
          <p:nvPr/>
        </p:nvSpPr>
        <p:spPr>
          <a:xfrm>
            <a:off x="3299358" y="3929297"/>
            <a:ext cx="1007062"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0070C0"/>
                </a:solidFill>
                <a:latin typeface="Times New Roman"/>
                <a:ea typeface="DejaVu Sans"/>
              </a:rPr>
              <a:t>Reason</a:t>
            </a:r>
            <a:r>
              <a:rPr lang="tr-TR" sz="1800" b="0" strike="noStrike" spc="-1" dirty="0">
                <a:solidFill>
                  <a:srgbClr val="0070C0"/>
                </a:solidFill>
                <a:latin typeface="Times New Roman"/>
                <a:ea typeface="DejaVu Sans"/>
              </a:rPr>
              <a:t>:</a:t>
            </a:r>
            <a:endParaRPr lang="en-US" sz="1800" b="0" strike="noStrike" spc="-1" dirty="0">
              <a:solidFill>
                <a:srgbClr val="0070C0"/>
              </a:solidFill>
              <a:latin typeface="Arial"/>
            </a:endParaRPr>
          </a:p>
        </p:txBody>
      </p:sp>
      <p:sp>
        <p:nvSpPr>
          <p:cNvPr id="7" name="Dikdörtgen 11">
            <a:extLst>
              <a:ext uri="{FF2B5EF4-FFF2-40B4-BE49-F238E27FC236}">
                <a16:creationId xmlns:a16="http://schemas.microsoft.com/office/drawing/2014/main" id="{5E03A24B-F476-DC92-8C43-721D4CBD16F7}"/>
              </a:ext>
            </a:extLst>
          </p:cNvPr>
          <p:cNvSpPr/>
          <p:nvPr/>
        </p:nvSpPr>
        <p:spPr>
          <a:xfrm>
            <a:off x="4306421" y="3929297"/>
            <a:ext cx="189801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Birthday</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paradox</a:t>
            </a:r>
            <a:endParaRPr lang="en-US" sz="1800" b="0" strike="noStrike" spc="-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88"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89" name="Grup 9"/>
          <p:cNvGrpSpPr/>
          <p:nvPr/>
        </p:nvGrpSpPr>
        <p:grpSpPr>
          <a:xfrm>
            <a:off x="0" y="-26640"/>
            <a:ext cx="9143280" cy="621000"/>
            <a:chOff x="0" y="-26640"/>
            <a:chExt cx="9143280" cy="621000"/>
          </a:xfrm>
        </p:grpSpPr>
        <p:sp>
          <p:nvSpPr>
            <p:cNvPr id="590"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91" name="Resim 12"/>
            <p:cNvPicPr/>
            <p:nvPr/>
          </p:nvPicPr>
          <p:blipFill>
            <a:blip r:embed="rId3"/>
            <a:stretch/>
          </p:blipFill>
          <p:spPr>
            <a:xfrm>
              <a:off x="8335440" y="-26640"/>
              <a:ext cx="613440" cy="621000"/>
            </a:xfrm>
            <a:prstGeom prst="rect">
              <a:avLst/>
            </a:prstGeom>
            <a:ln w="0">
              <a:noFill/>
            </a:ln>
          </p:spPr>
        </p:pic>
      </p:grpSp>
      <p:sp>
        <p:nvSpPr>
          <p:cNvPr id="592"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593" name="Resim 2"/>
          <p:cNvPicPr/>
          <p:nvPr/>
        </p:nvPicPr>
        <p:blipFill>
          <a:blip r:embed="rId4"/>
          <a:stretch/>
        </p:blipFill>
        <p:spPr>
          <a:xfrm>
            <a:off x="301320" y="1300320"/>
            <a:ext cx="7103520" cy="4366080"/>
          </a:xfrm>
          <a:prstGeom prst="rect">
            <a:avLst/>
          </a:prstGeom>
          <a:ln w="0">
            <a:noFill/>
          </a:ln>
        </p:spPr>
      </p:pic>
      <p:sp>
        <p:nvSpPr>
          <p:cNvPr id="594" name="Düz Ok Bağlayıcısı 8"/>
          <p:cNvSpPr/>
          <p:nvPr/>
        </p:nvSpPr>
        <p:spPr>
          <a:xfrm>
            <a:off x="3926160" y="23731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95" name="Metin kutusu 10"/>
          <p:cNvSpPr/>
          <p:nvPr/>
        </p:nvSpPr>
        <p:spPr>
          <a:xfrm>
            <a:off x="4230720" y="2234520"/>
            <a:ext cx="21873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Must have even number of leafs</a:t>
            </a:r>
            <a:endParaRPr lang="en-US" sz="1200" b="0" strike="noStrike" spc="-1">
              <a:latin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 name="Grup 6"/>
          <p:cNvGrpSpPr/>
          <p:nvPr/>
        </p:nvGrpSpPr>
        <p:grpSpPr>
          <a:xfrm>
            <a:off x="4998600" y="130680"/>
            <a:ext cx="2328120" cy="1989360"/>
            <a:chOff x="4998600" y="130680"/>
            <a:chExt cx="2328120" cy="1989360"/>
          </a:xfrm>
        </p:grpSpPr>
        <p:grpSp>
          <p:nvGrpSpPr>
            <p:cNvPr id="597" name="Grup 1"/>
            <p:cNvGrpSpPr/>
            <p:nvPr/>
          </p:nvGrpSpPr>
          <p:grpSpPr>
            <a:xfrm>
              <a:off x="5036040" y="405720"/>
              <a:ext cx="2200320" cy="1436760"/>
              <a:chOff x="5036040" y="405720"/>
              <a:chExt cx="2200320" cy="1436760"/>
            </a:xfrm>
          </p:grpSpPr>
          <p:sp>
            <p:nvSpPr>
              <p:cNvPr id="598" name="Oval 14"/>
              <p:cNvSpPr/>
              <p:nvPr/>
            </p:nvSpPr>
            <p:spPr>
              <a:xfrm>
                <a:off x="50360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99" name="Oval 15"/>
              <p:cNvSpPr/>
              <p:nvPr/>
            </p:nvSpPr>
            <p:spPr>
              <a:xfrm>
                <a:off x="56732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0" name="Oval 16"/>
              <p:cNvSpPr/>
              <p:nvPr/>
            </p:nvSpPr>
            <p:spPr>
              <a:xfrm>
                <a:off x="63104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1" name="Oval 17"/>
              <p:cNvSpPr/>
              <p:nvPr/>
            </p:nvSpPr>
            <p:spPr>
              <a:xfrm>
                <a:off x="694728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2" name="Oval 18"/>
              <p:cNvSpPr/>
              <p:nvPr/>
            </p:nvSpPr>
            <p:spPr>
              <a:xfrm>
                <a:off x="532584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3" name="Oval 19"/>
              <p:cNvSpPr/>
              <p:nvPr/>
            </p:nvSpPr>
            <p:spPr>
              <a:xfrm>
                <a:off x="659988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4" name="Oval 20"/>
              <p:cNvSpPr/>
              <p:nvPr/>
            </p:nvSpPr>
            <p:spPr>
              <a:xfrm>
                <a:off x="5953680" y="4057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5" name="Düz Bağlayıcı 21"/>
              <p:cNvSpPr/>
              <p:nvPr/>
            </p:nvSpPr>
            <p:spPr>
              <a:xfrm flipH="1" flipV="1">
                <a:off x="5470560" y="123588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6" name="Düz Bağlayıcı 22"/>
              <p:cNvSpPr/>
              <p:nvPr/>
            </p:nvSpPr>
            <p:spPr>
              <a:xfrm flipV="1">
                <a:off x="5180760" y="123588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7" name="Düz Bağlayıcı 23"/>
              <p:cNvSpPr/>
              <p:nvPr/>
            </p:nvSpPr>
            <p:spPr>
              <a:xfrm flipH="1" flipV="1">
                <a:off x="6744600" y="124884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8" name="Düz Bağlayıcı 24"/>
              <p:cNvSpPr/>
              <p:nvPr/>
            </p:nvSpPr>
            <p:spPr>
              <a:xfrm flipV="1">
                <a:off x="6454800" y="124884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9" name="Düz Bağlayıcı 25"/>
              <p:cNvSpPr/>
              <p:nvPr/>
            </p:nvSpPr>
            <p:spPr>
              <a:xfrm flipV="1">
                <a:off x="5477040" y="68616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10" name="Düz Bağlayıcı 26"/>
              <p:cNvSpPr/>
              <p:nvPr/>
            </p:nvSpPr>
            <p:spPr>
              <a:xfrm flipH="1" flipV="1">
                <a:off x="6098400" y="68616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grpSp>
        <p:sp>
          <p:nvSpPr>
            <p:cNvPr id="611" name="Metin kutusu 3"/>
            <p:cNvSpPr/>
            <p:nvPr/>
          </p:nvSpPr>
          <p:spPr>
            <a:xfrm>
              <a:off x="499860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N1</a:t>
              </a:r>
              <a:endParaRPr lang="en-US" sz="1100" b="0" strike="noStrike" spc="-1">
                <a:latin typeface="Arial"/>
              </a:endParaRPr>
            </a:p>
          </p:txBody>
        </p:sp>
        <p:sp>
          <p:nvSpPr>
            <p:cNvPr id="612" name="Metin kutusu 27"/>
            <p:cNvSpPr/>
            <p:nvPr/>
          </p:nvSpPr>
          <p:spPr>
            <a:xfrm>
              <a:off x="567324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N2</a:t>
              </a:r>
              <a:endParaRPr lang="en-US" sz="1100" b="0" strike="noStrike" spc="-1">
                <a:latin typeface="Arial"/>
              </a:endParaRPr>
            </a:p>
          </p:txBody>
        </p:sp>
        <p:sp>
          <p:nvSpPr>
            <p:cNvPr id="613" name="Metin kutusu 28"/>
            <p:cNvSpPr/>
            <p:nvPr/>
          </p:nvSpPr>
          <p:spPr>
            <a:xfrm>
              <a:off x="5210280" y="6804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dirty="0">
                  <a:solidFill>
                    <a:srgbClr val="000000"/>
                  </a:solidFill>
                  <a:latin typeface="Times New Roman"/>
                  <a:ea typeface="DejaVu Sans"/>
                </a:rPr>
                <a:t>N12</a:t>
              </a:r>
              <a:endParaRPr lang="en-US" sz="1100" b="0" strike="noStrike" spc="-1" dirty="0">
                <a:latin typeface="Arial"/>
              </a:endParaRPr>
            </a:p>
          </p:txBody>
        </p:sp>
        <p:sp>
          <p:nvSpPr>
            <p:cNvPr id="614" name="Metin kutusu 29"/>
            <p:cNvSpPr/>
            <p:nvPr/>
          </p:nvSpPr>
          <p:spPr>
            <a:xfrm>
              <a:off x="6484680" y="6678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N34</a:t>
              </a:r>
              <a:endParaRPr lang="en-US" sz="1100" b="0" strike="noStrike" spc="-1">
                <a:latin typeface="Arial"/>
              </a:endParaRPr>
            </a:p>
          </p:txBody>
        </p:sp>
        <p:sp>
          <p:nvSpPr>
            <p:cNvPr id="615" name="Metin kutusu 30"/>
            <p:cNvSpPr/>
            <p:nvPr/>
          </p:nvSpPr>
          <p:spPr>
            <a:xfrm>
              <a:off x="628884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N3</a:t>
              </a:r>
              <a:endParaRPr lang="en-US" sz="1100" b="0" strike="noStrike" spc="-1">
                <a:latin typeface="Arial"/>
              </a:endParaRPr>
            </a:p>
          </p:txBody>
        </p:sp>
        <p:sp>
          <p:nvSpPr>
            <p:cNvPr id="616" name="Metin kutusu 31"/>
            <p:cNvSpPr/>
            <p:nvPr/>
          </p:nvSpPr>
          <p:spPr>
            <a:xfrm>
              <a:off x="696312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N4</a:t>
              </a:r>
              <a:endParaRPr lang="en-US" sz="1100" b="0" strike="noStrike" spc="-1">
                <a:latin typeface="Arial"/>
              </a:endParaRPr>
            </a:p>
          </p:txBody>
        </p:sp>
        <p:sp>
          <p:nvSpPr>
            <p:cNvPr id="617" name="Metin kutusu 32"/>
            <p:cNvSpPr/>
            <p:nvPr/>
          </p:nvSpPr>
          <p:spPr>
            <a:xfrm>
              <a:off x="5751360" y="130680"/>
              <a:ext cx="6487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N1234</a:t>
              </a:r>
              <a:endParaRPr lang="en-US" sz="1100" b="0" strike="noStrike" spc="-1">
                <a:latin typeface="Arial"/>
              </a:endParaRPr>
            </a:p>
          </p:txBody>
        </p:sp>
      </p:grpSp>
      <p:sp>
        <p:nvSpPr>
          <p:cNvPr id="618" name="Metin kutusu 7"/>
          <p:cNvSpPr/>
          <p:nvPr/>
        </p:nvSpPr>
        <p:spPr>
          <a:xfrm>
            <a:off x="1016280" y="268920"/>
            <a:ext cx="2674440" cy="17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i= 0 Stack={</a:t>
            </a:r>
            <a:r>
              <a:rPr lang="tr-TR" sz="1400" b="0" strike="noStrike" spc="-1">
                <a:solidFill>
                  <a:srgbClr val="00B050"/>
                </a:solidFill>
                <a:latin typeface="Times New Roman"/>
                <a:ea typeface="DejaVu Sans"/>
              </a:rPr>
              <a:t>N1</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1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2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N3</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3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N3</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N1234</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p:txBody>
      </p:sp>
      <p:pic>
        <p:nvPicPr>
          <p:cNvPr id="619" name="Resim 33"/>
          <p:cNvPicPr/>
          <p:nvPr/>
        </p:nvPicPr>
        <p:blipFill>
          <a:blip r:embed="rId3"/>
          <a:stretch/>
        </p:blipFill>
        <p:spPr>
          <a:xfrm>
            <a:off x="653760" y="2500560"/>
            <a:ext cx="6350760" cy="3609360"/>
          </a:xfrm>
          <a:prstGeom prst="rect">
            <a:avLst/>
          </a:prstGeom>
          <a:ln w="0">
            <a:noFill/>
          </a:ln>
        </p:spPr>
      </p:pic>
      <p:sp>
        <p:nvSpPr>
          <p:cNvPr id="620" name="Dikdörtgen 35"/>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21" name="Dikdörtgen 3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2" name="Düz Ok Bağlayıcısı 8">
            <a:extLst>
              <a:ext uri="{FF2B5EF4-FFF2-40B4-BE49-F238E27FC236}">
                <a16:creationId xmlns:a16="http://schemas.microsoft.com/office/drawing/2014/main" id="{F54D2F0F-20B0-2B6C-4EAB-6D7730EFC790}"/>
              </a:ext>
            </a:extLst>
          </p:cNvPr>
          <p:cNvSpPr/>
          <p:nvPr/>
        </p:nvSpPr>
        <p:spPr>
          <a:xfrm>
            <a:off x="2870280" y="548856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0">
            <a:extLst>
              <a:ext uri="{FF2B5EF4-FFF2-40B4-BE49-F238E27FC236}">
                <a16:creationId xmlns:a16="http://schemas.microsoft.com/office/drawing/2014/main" id="{F6143ABC-D988-605C-3253-514AB5F5ED11}"/>
              </a:ext>
            </a:extLst>
          </p:cNvPr>
          <p:cNvSpPr/>
          <p:nvPr/>
        </p:nvSpPr>
        <p:spPr>
          <a:xfrm>
            <a:off x="3174840" y="5349960"/>
            <a:ext cx="21873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dirty="0" err="1">
                <a:solidFill>
                  <a:srgbClr val="00B050"/>
                </a:solidFill>
                <a:latin typeface="Times New Roman"/>
                <a:ea typeface="DejaVu Sans"/>
              </a:rPr>
              <a:t>Add</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node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the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end</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stack</a:t>
            </a:r>
            <a:endParaRPr lang="en-US" sz="1200" b="0" strike="noStrike" spc="-1" dirty="0">
              <a:latin typeface="Arial"/>
            </a:endParaRPr>
          </a:p>
        </p:txBody>
      </p:sp>
      <p:sp>
        <p:nvSpPr>
          <p:cNvPr id="4" name="Düz Ok Bağlayıcısı 8">
            <a:extLst>
              <a:ext uri="{FF2B5EF4-FFF2-40B4-BE49-F238E27FC236}">
                <a16:creationId xmlns:a16="http://schemas.microsoft.com/office/drawing/2014/main" id="{857B49CD-3189-97D9-EEAD-3F5C3B7503CC}"/>
              </a:ext>
            </a:extLst>
          </p:cNvPr>
          <p:cNvSpPr/>
          <p:nvPr/>
        </p:nvSpPr>
        <p:spPr>
          <a:xfrm>
            <a:off x="2870280" y="5972975"/>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 name="Metin kutusu 10">
            <a:extLst>
              <a:ext uri="{FF2B5EF4-FFF2-40B4-BE49-F238E27FC236}">
                <a16:creationId xmlns:a16="http://schemas.microsoft.com/office/drawing/2014/main" id="{FED58581-4DC9-3DFC-DB25-4D140C473622}"/>
              </a:ext>
            </a:extLst>
          </p:cNvPr>
          <p:cNvSpPr/>
          <p:nvPr/>
        </p:nvSpPr>
        <p:spPr>
          <a:xfrm>
            <a:off x="3174840" y="5834375"/>
            <a:ext cx="330984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spc="-1" dirty="0">
                <a:solidFill>
                  <a:srgbClr val="00B050"/>
                </a:solidFill>
                <a:latin typeface="Times New Roman"/>
                <a:ea typeface="DejaVu Sans"/>
              </a:rPr>
              <a:t>Return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the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end</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stack</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and</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delete</a:t>
            </a:r>
            <a:r>
              <a:rPr lang="tr-TR" sz="1200" b="0" strike="noStrike" spc="-1" dirty="0">
                <a:solidFill>
                  <a:srgbClr val="00B050"/>
                </a:solidFill>
                <a:latin typeface="Times New Roman"/>
                <a:ea typeface="DejaVu Sans"/>
              </a:rPr>
              <a:t> it </a:t>
            </a:r>
            <a:r>
              <a:rPr lang="tr-TR" sz="1200" b="0" strike="noStrike" spc="-1" dirty="0" err="1">
                <a:solidFill>
                  <a:srgbClr val="00B050"/>
                </a:solidFill>
                <a:latin typeface="Times New Roman"/>
                <a:ea typeface="DejaVu Sans"/>
              </a:rPr>
              <a:t>from</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stack</a:t>
            </a:r>
            <a:endParaRPr lang="en-US" sz="1200" b="0" strike="noStrike" spc="-1" dirty="0">
              <a:latin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2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24" name="Grup 9"/>
          <p:cNvGrpSpPr/>
          <p:nvPr/>
        </p:nvGrpSpPr>
        <p:grpSpPr>
          <a:xfrm>
            <a:off x="0" y="-26640"/>
            <a:ext cx="9143280" cy="621000"/>
            <a:chOff x="0" y="-26640"/>
            <a:chExt cx="9143280" cy="621000"/>
          </a:xfrm>
        </p:grpSpPr>
        <p:sp>
          <p:nvSpPr>
            <p:cNvPr id="62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26" name="Resim 12"/>
            <p:cNvPicPr/>
            <p:nvPr/>
          </p:nvPicPr>
          <p:blipFill>
            <a:blip r:embed="rId3"/>
            <a:stretch/>
          </p:blipFill>
          <p:spPr>
            <a:xfrm>
              <a:off x="8335440" y="-26640"/>
              <a:ext cx="613440" cy="621000"/>
            </a:xfrm>
            <a:prstGeom prst="rect">
              <a:avLst/>
            </a:prstGeom>
            <a:ln w="0">
              <a:noFill/>
            </a:ln>
          </p:spPr>
        </p:pic>
      </p:grpSp>
      <p:sp>
        <p:nvSpPr>
          <p:cNvPr id="627"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628" name="Resim 1"/>
          <p:cNvPicPr/>
          <p:nvPr/>
        </p:nvPicPr>
        <p:blipFill>
          <a:blip r:embed="rId4"/>
          <a:stretch/>
        </p:blipFill>
        <p:spPr>
          <a:xfrm>
            <a:off x="916813" y="2540160"/>
            <a:ext cx="6581160" cy="1777680"/>
          </a:xfrm>
          <a:prstGeom prst="rect">
            <a:avLst/>
          </a:prstGeom>
          <a:ln w="0">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3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31" name="Grup 9"/>
          <p:cNvGrpSpPr/>
          <p:nvPr/>
        </p:nvGrpSpPr>
        <p:grpSpPr>
          <a:xfrm>
            <a:off x="0" y="-26640"/>
            <a:ext cx="9143280" cy="621000"/>
            <a:chOff x="0" y="-26640"/>
            <a:chExt cx="9143280" cy="621000"/>
          </a:xfrm>
        </p:grpSpPr>
        <p:sp>
          <p:nvSpPr>
            <p:cNvPr id="63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33" name="Resim 12"/>
            <p:cNvPicPr/>
            <p:nvPr/>
          </p:nvPicPr>
          <p:blipFill>
            <a:blip r:embed="rId3"/>
            <a:stretch/>
          </p:blipFill>
          <p:spPr>
            <a:xfrm>
              <a:off x="8335440" y="-26640"/>
              <a:ext cx="613440" cy="621000"/>
            </a:xfrm>
            <a:prstGeom prst="rect">
              <a:avLst/>
            </a:prstGeom>
            <a:ln w="0">
              <a:noFill/>
            </a:ln>
          </p:spPr>
        </p:pic>
      </p:grpSp>
      <p:sp>
        <p:nvSpPr>
          <p:cNvPr id="63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3" name="Resim 3" descr="metin içeren bir resim&#10;&#10;Açıklama otomatik olarak oluşturuldu">
            <a:extLst>
              <a:ext uri="{FF2B5EF4-FFF2-40B4-BE49-F238E27FC236}">
                <a16:creationId xmlns:a16="http://schemas.microsoft.com/office/drawing/2014/main" id="{BFB00547-4C1C-94F9-0AF8-B6D2F7A715A2}"/>
              </a:ext>
            </a:extLst>
          </p:cNvPr>
          <p:cNvPicPr>
            <a:picLocks noChangeAspect="1"/>
          </p:cNvPicPr>
          <p:nvPr/>
        </p:nvPicPr>
        <p:blipFill>
          <a:blip r:embed="rId4"/>
          <a:stretch>
            <a:fillRect/>
          </a:stretch>
        </p:blipFill>
        <p:spPr>
          <a:xfrm>
            <a:off x="3167149" y="1296758"/>
            <a:ext cx="2743200" cy="3233706"/>
          </a:xfrm>
          <a:prstGeom prst="rect">
            <a:avLst/>
          </a:prstGeom>
        </p:spPr>
      </p:pic>
      <p:sp>
        <p:nvSpPr>
          <p:cNvPr id="4" name="Düz Ok Bağlayıcısı 8">
            <a:extLst>
              <a:ext uri="{FF2B5EF4-FFF2-40B4-BE49-F238E27FC236}">
                <a16:creationId xmlns:a16="http://schemas.microsoft.com/office/drawing/2014/main" id="{BF4D7E35-5713-CBCC-4E33-BFAE21F952E3}"/>
              </a:ext>
            </a:extLst>
          </p:cNvPr>
          <p:cNvSpPr/>
          <p:nvPr/>
        </p:nvSpPr>
        <p:spPr>
          <a:xfrm>
            <a:off x="5887963" y="2215178"/>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6" name="Metin kutusu 10">
            <a:extLst>
              <a:ext uri="{FF2B5EF4-FFF2-40B4-BE49-F238E27FC236}">
                <a16:creationId xmlns:a16="http://schemas.microsoft.com/office/drawing/2014/main" id="{AA257C0D-1EA0-15F8-F476-E6857C465076}"/>
              </a:ext>
            </a:extLst>
          </p:cNvPr>
          <p:cNvSpPr/>
          <p:nvPr/>
        </p:nvSpPr>
        <p:spPr>
          <a:xfrm>
            <a:off x="6192523" y="2076578"/>
            <a:ext cx="21873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spc="-1" dirty="0" err="1">
                <a:solidFill>
                  <a:srgbClr val="00B050"/>
                </a:solidFill>
                <a:latin typeface="Times New Roman"/>
              </a:rPr>
              <a:t>Authentication</a:t>
            </a:r>
            <a:r>
              <a:rPr lang="tr-TR" sz="1200" spc="-1" dirty="0">
                <a:solidFill>
                  <a:srgbClr val="00B050"/>
                </a:solidFill>
                <a:latin typeface="Times New Roman"/>
              </a:rPr>
              <a:t> </a:t>
            </a:r>
            <a:r>
              <a:rPr lang="tr-TR" sz="1200" spc="-1" dirty="0" err="1">
                <a:solidFill>
                  <a:srgbClr val="00B050"/>
                </a:solidFill>
                <a:latin typeface="Times New Roman"/>
              </a:rPr>
              <a:t>node</a:t>
            </a:r>
            <a:r>
              <a:rPr lang="tr-TR" sz="1200" spc="-1" dirty="0">
                <a:solidFill>
                  <a:srgbClr val="00B050"/>
                </a:solidFill>
                <a:latin typeface="Times New Roman"/>
              </a:rPr>
              <a:t> in </a:t>
            </a:r>
            <a:r>
              <a:rPr lang="tr-TR" sz="1200" spc="-1" dirty="0" err="1">
                <a:solidFill>
                  <a:srgbClr val="00B050"/>
                </a:solidFill>
                <a:latin typeface="Times New Roman"/>
              </a:rPr>
              <a:t>layer</a:t>
            </a:r>
            <a:r>
              <a:rPr lang="tr-TR" sz="1200" spc="-1" dirty="0">
                <a:solidFill>
                  <a:srgbClr val="00B050"/>
                </a:solidFill>
                <a:latin typeface="Times New Roman"/>
              </a:rPr>
              <a:t> 0</a:t>
            </a:r>
            <a:endParaRPr lang="tr-TR" dirty="0"/>
          </a:p>
        </p:txBody>
      </p:sp>
      <p:pic>
        <p:nvPicPr>
          <p:cNvPr id="8" name="Resim 8">
            <a:extLst>
              <a:ext uri="{FF2B5EF4-FFF2-40B4-BE49-F238E27FC236}">
                <a16:creationId xmlns:a16="http://schemas.microsoft.com/office/drawing/2014/main" id="{ADAEE020-96CE-8001-C2ED-6D1D4FC6C650}"/>
              </a:ext>
            </a:extLst>
          </p:cNvPr>
          <p:cNvPicPr>
            <a:picLocks noChangeAspect="1"/>
          </p:cNvPicPr>
          <p:nvPr/>
        </p:nvPicPr>
        <p:blipFill>
          <a:blip r:embed="rId5"/>
          <a:stretch>
            <a:fillRect/>
          </a:stretch>
        </p:blipFill>
        <p:spPr>
          <a:xfrm>
            <a:off x="3200400" y="4865139"/>
            <a:ext cx="2743200" cy="1234207"/>
          </a:xfrm>
          <a:prstGeom prst="rect">
            <a:avLst/>
          </a:prstGeom>
        </p:spPr>
      </p:pic>
      <p:sp>
        <p:nvSpPr>
          <p:cNvPr id="9" name="Düz Ok Bağlayıcısı 8">
            <a:extLst>
              <a:ext uri="{FF2B5EF4-FFF2-40B4-BE49-F238E27FC236}">
                <a16:creationId xmlns:a16="http://schemas.microsoft.com/office/drawing/2014/main" id="{9A230F14-3C0E-E070-8587-B25CF5673076}"/>
              </a:ext>
            </a:extLst>
          </p:cNvPr>
          <p:cNvSpPr/>
          <p:nvPr/>
        </p:nvSpPr>
        <p:spPr>
          <a:xfrm>
            <a:off x="5896275" y="1608349"/>
            <a:ext cx="304200" cy="36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
        <p:nvSpPr>
          <p:cNvPr id="10" name="Metin kutusu 10">
            <a:extLst>
              <a:ext uri="{FF2B5EF4-FFF2-40B4-BE49-F238E27FC236}">
                <a16:creationId xmlns:a16="http://schemas.microsoft.com/office/drawing/2014/main" id="{E23EEA7F-9C41-6F29-FCD7-0B2C42FB971D}"/>
              </a:ext>
            </a:extLst>
          </p:cNvPr>
          <p:cNvSpPr/>
          <p:nvPr/>
        </p:nvSpPr>
        <p:spPr>
          <a:xfrm>
            <a:off x="6200835" y="1469749"/>
            <a:ext cx="21873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spc="-1" dirty="0" err="1">
                <a:solidFill>
                  <a:srgbClr val="FF0000"/>
                </a:solidFill>
                <a:latin typeface="Times New Roman"/>
              </a:rPr>
              <a:t>Signature</a:t>
            </a:r>
            <a:endParaRPr lang="tr-TR" dirty="0" err="1"/>
          </a:p>
        </p:txBody>
      </p:sp>
    </p:spTree>
    <p:extLst>
      <p:ext uri="{BB962C8B-B14F-4D97-AF65-F5344CB8AC3E}">
        <p14:creationId xmlns:p14="http://schemas.microsoft.com/office/powerpoint/2010/main" val="3352992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3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31" name="Grup 9"/>
          <p:cNvGrpSpPr/>
          <p:nvPr/>
        </p:nvGrpSpPr>
        <p:grpSpPr>
          <a:xfrm>
            <a:off x="0" y="-26640"/>
            <a:ext cx="9143280" cy="621000"/>
            <a:chOff x="0" y="-26640"/>
            <a:chExt cx="9143280" cy="621000"/>
          </a:xfrm>
        </p:grpSpPr>
        <p:sp>
          <p:nvSpPr>
            <p:cNvPr id="63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33" name="Resim 12"/>
            <p:cNvPicPr/>
            <p:nvPr/>
          </p:nvPicPr>
          <p:blipFill>
            <a:blip r:embed="rId3"/>
            <a:stretch/>
          </p:blipFill>
          <p:spPr>
            <a:xfrm>
              <a:off x="8335440" y="-26640"/>
              <a:ext cx="613440" cy="621000"/>
            </a:xfrm>
            <a:prstGeom prst="rect">
              <a:avLst/>
            </a:prstGeom>
            <a:ln w="0">
              <a:noFill/>
            </a:ln>
          </p:spPr>
        </p:pic>
      </p:grpSp>
      <p:sp>
        <p:nvSpPr>
          <p:cNvPr id="63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635" name="Resim 3"/>
          <p:cNvPicPr/>
          <p:nvPr/>
        </p:nvPicPr>
        <p:blipFill>
          <a:blip r:embed="rId4"/>
          <a:stretch/>
        </p:blipFill>
        <p:spPr>
          <a:xfrm>
            <a:off x="525109" y="1760400"/>
            <a:ext cx="6903360" cy="3337200"/>
          </a:xfrm>
          <a:prstGeom prst="rect">
            <a:avLst/>
          </a:prstGeom>
          <a:ln w="0">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3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38" name="Grup 9"/>
          <p:cNvGrpSpPr/>
          <p:nvPr/>
        </p:nvGrpSpPr>
        <p:grpSpPr>
          <a:xfrm>
            <a:off x="0" y="-26640"/>
            <a:ext cx="9143280" cy="621000"/>
            <a:chOff x="0" y="-26640"/>
            <a:chExt cx="9143280" cy="621000"/>
          </a:xfrm>
        </p:grpSpPr>
        <p:sp>
          <p:nvSpPr>
            <p:cNvPr id="63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40" name="Resim 12"/>
            <p:cNvPicPr/>
            <p:nvPr/>
          </p:nvPicPr>
          <p:blipFill>
            <a:blip r:embed="rId3"/>
            <a:stretch/>
          </p:blipFill>
          <p:spPr>
            <a:xfrm>
              <a:off x="8335440" y="-26640"/>
              <a:ext cx="613440" cy="621000"/>
            </a:xfrm>
            <a:prstGeom prst="rect">
              <a:avLst/>
            </a:prstGeom>
            <a:ln w="0">
              <a:noFill/>
            </a:ln>
          </p:spPr>
        </p:pic>
      </p:grpSp>
      <p:sp>
        <p:nvSpPr>
          <p:cNvPr id="641"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grpSp>
        <p:nvGrpSpPr>
          <p:cNvPr id="642" name="Grup 6"/>
          <p:cNvGrpSpPr/>
          <p:nvPr/>
        </p:nvGrpSpPr>
        <p:grpSpPr>
          <a:xfrm>
            <a:off x="235120" y="1114560"/>
            <a:ext cx="6706800" cy="5070240"/>
            <a:chOff x="870120" y="1119600"/>
            <a:chExt cx="6706800" cy="5070240"/>
          </a:xfrm>
        </p:grpSpPr>
        <p:pic>
          <p:nvPicPr>
            <p:cNvPr id="643" name="Resim 1"/>
            <p:cNvPicPr/>
            <p:nvPr/>
          </p:nvPicPr>
          <p:blipFill>
            <a:blip r:embed="rId4"/>
            <a:stretch/>
          </p:blipFill>
          <p:spPr>
            <a:xfrm>
              <a:off x="1342800" y="1119600"/>
              <a:ext cx="6234120" cy="3233160"/>
            </a:xfrm>
            <a:prstGeom prst="rect">
              <a:avLst/>
            </a:prstGeom>
            <a:ln w="0">
              <a:noFill/>
            </a:ln>
          </p:spPr>
        </p:pic>
        <p:pic>
          <p:nvPicPr>
            <p:cNvPr id="644" name="Resim 2"/>
            <p:cNvPicPr/>
            <p:nvPr/>
          </p:nvPicPr>
          <p:blipFill>
            <a:blip r:embed="rId5"/>
            <a:stretch/>
          </p:blipFill>
          <p:spPr>
            <a:xfrm>
              <a:off x="870120" y="4350960"/>
              <a:ext cx="6475320" cy="1838880"/>
            </a:xfrm>
            <a:prstGeom prst="rect">
              <a:avLst/>
            </a:prstGeom>
            <a:ln w="0">
              <a:noFill/>
            </a:ln>
          </p:spPr>
        </p:pic>
      </p:grpSp>
      <p:sp>
        <p:nvSpPr>
          <p:cNvPr id="2" name="Düz Ok Bağlayıcısı 10">
            <a:extLst>
              <a:ext uri="{FF2B5EF4-FFF2-40B4-BE49-F238E27FC236}">
                <a16:creationId xmlns:a16="http://schemas.microsoft.com/office/drawing/2014/main" id="{4F3430BC-BDE6-196B-F29C-C1DBEBE994F3}"/>
              </a:ext>
            </a:extLst>
          </p:cNvPr>
          <p:cNvSpPr/>
          <p:nvPr/>
        </p:nvSpPr>
        <p:spPr>
          <a:xfrm>
            <a:off x="5033426" y="4781223"/>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4">
            <a:extLst>
              <a:ext uri="{FF2B5EF4-FFF2-40B4-BE49-F238E27FC236}">
                <a16:creationId xmlns:a16="http://schemas.microsoft.com/office/drawing/2014/main" id="{B9F55493-84A6-5AC0-03B8-2B31CD11BAD9}"/>
              </a:ext>
            </a:extLst>
          </p:cNvPr>
          <p:cNvSpPr/>
          <p:nvPr/>
        </p:nvSpPr>
        <p:spPr>
          <a:xfrm>
            <a:off x="5593946" y="4634092"/>
            <a:ext cx="3160587"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b="0" strike="noStrike" spc="-1" dirty="0" err="1">
                <a:solidFill>
                  <a:srgbClr val="00B050"/>
                </a:solidFill>
                <a:latin typeface="Times New Roman"/>
                <a:ea typeface="DejaVu Sans"/>
              </a:rPr>
              <a:t>Changes</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according</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position</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node</a:t>
            </a:r>
            <a:r>
              <a:rPr lang="tr-TR" sz="1200" b="0" strike="noStrike" spc="-1" dirty="0">
                <a:solidFill>
                  <a:srgbClr val="00B050"/>
                </a:solidFill>
                <a:latin typeface="Times New Roman"/>
                <a:ea typeface="DejaVu Sans"/>
              </a:rPr>
              <a:t>[0] in </a:t>
            </a:r>
            <a:r>
              <a:rPr lang="tr-TR" sz="1200" b="0" strike="noStrike" spc="-1" dirty="0" err="1">
                <a:solidFill>
                  <a:srgbClr val="00B050"/>
                </a:solidFill>
                <a:latin typeface="Times New Roman"/>
                <a:ea typeface="DejaVu Sans"/>
              </a:rPr>
              <a:t>tree</a:t>
            </a:r>
            <a:endParaRPr lang="tr-TR" sz="1200" b="0" strike="noStrike" spc="-1" dirty="0">
              <a:solidFill>
                <a:srgbClr val="00B050"/>
              </a:solidFill>
              <a:latin typeface="Times New Roman"/>
            </a:endParaRPr>
          </a:p>
        </p:txBody>
      </p:sp>
      <p:sp>
        <p:nvSpPr>
          <p:cNvPr id="4" name="Sağ Köşeli Ayraç 3">
            <a:extLst>
              <a:ext uri="{FF2B5EF4-FFF2-40B4-BE49-F238E27FC236}">
                <a16:creationId xmlns:a16="http://schemas.microsoft.com/office/drawing/2014/main" id="{43B0A6C9-EA9C-73F5-5CD6-8C7FDDF6AED6}"/>
              </a:ext>
            </a:extLst>
          </p:cNvPr>
          <p:cNvSpPr/>
          <p:nvPr/>
        </p:nvSpPr>
        <p:spPr>
          <a:xfrm>
            <a:off x="4928369" y="4345199"/>
            <a:ext cx="109604" cy="853333"/>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4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47" name="Grup 9"/>
          <p:cNvGrpSpPr/>
          <p:nvPr/>
        </p:nvGrpSpPr>
        <p:grpSpPr>
          <a:xfrm>
            <a:off x="0" y="-26640"/>
            <a:ext cx="9143280" cy="621000"/>
            <a:chOff x="0" y="-26640"/>
            <a:chExt cx="9143280" cy="621000"/>
          </a:xfrm>
        </p:grpSpPr>
        <p:sp>
          <p:nvSpPr>
            <p:cNvPr id="64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49" name="Resim 12"/>
            <p:cNvPicPr/>
            <p:nvPr/>
          </p:nvPicPr>
          <p:blipFill>
            <a:blip r:embed="rId3"/>
            <a:stretch/>
          </p:blipFill>
          <p:spPr>
            <a:xfrm>
              <a:off x="8335440" y="-26640"/>
              <a:ext cx="613440" cy="621000"/>
            </a:xfrm>
            <a:prstGeom prst="rect">
              <a:avLst/>
            </a:prstGeom>
            <a:ln w="0">
              <a:noFill/>
            </a:ln>
          </p:spPr>
        </p:pic>
      </p:grpSp>
      <p:sp>
        <p:nvSpPr>
          <p:cNvPr id="650"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mc:AlternateContent xmlns:mc="http://schemas.openxmlformats.org/markup-compatibility/2006" xmlns:a14="http://schemas.microsoft.com/office/drawing/2010/main">
        <mc:Choice Requires="a14">
          <p:sp>
            <p:nvSpPr>
              <p:cNvPr id="651" name="Dikdörtgen 3"/>
              <p:cNvSpPr/>
              <p:nvPr/>
            </p:nvSpPr>
            <p:spPr>
              <a:xfrm>
                <a:off x="372960" y="1577880"/>
                <a:ext cx="8022960" cy="32436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a:buChar char="•"/>
                </a:pPr>
                <a:r>
                  <a:rPr lang="en-US" sz="1800" b="0" strike="noStrike" spc="-1" dirty="0">
                    <a:solidFill>
                      <a:srgbClr val="000000"/>
                    </a:solidFill>
                    <a:latin typeface="Times New Roman"/>
                    <a:ea typeface="DejaVu Sans"/>
                  </a:rPr>
                  <a:t>A HT is a tree of several layers of XMSS trees</a:t>
                </a:r>
                <a:endParaRPr lang="en-US" sz="1800" b="0" strike="noStrike" spc="-1" dirty="0">
                  <a:latin typeface="Arial"/>
                </a:endParaRPr>
              </a:p>
              <a:p>
                <a:pPr marL="285750" indent="-285750">
                  <a:lnSpc>
                    <a:spcPct val="100000"/>
                  </a:lnSpc>
                  <a:buFont typeface="Arial"/>
                  <a:buChar char="•"/>
                </a:pPr>
                <a:endParaRPr lang="en-US" sz="1800" b="0" strike="noStrike" spc="-1" dirty="0">
                  <a:latin typeface="Times New Roman"/>
                </a:endParaRPr>
              </a:p>
              <a:p>
                <a:pPr marL="285750" indent="-285750">
                  <a:buFont typeface="Arial"/>
                  <a:buChar char="•"/>
                </a:pPr>
                <a:endParaRPr lang="en-US" spc="-1" dirty="0">
                  <a:solidFill>
                    <a:srgbClr val="000000"/>
                  </a:solidFill>
                  <a:latin typeface="Times New Roman"/>
                  <a:ea typeface="DejaVu Sans"/>
                </a:endParaRPr>
              </a:p>
              <a:p>
                <a:pPr marL="285750" indent="-285750">
                  <a:buFont typeface="Arial"/>
                  <a:buChar char="•"/>
                </a:pPr>
                <a:r>
                  <a:rPr lang="en-US" spc="-1" dirty="0">
                    <a:solidFill>
                      <a:srgbClr val="000000"/>
                    </a:solidFill>
                    <a:latin typeface="Times New Roman"/>
                    <a:ea typeface="DejaVu Sans"/>
                  </a:rPr>
                  <a:t>All XMSS trees in HT have equal length</a:t>
                </a:r>
              </a:p>
              <a:p>
                <a:pPr marL="285750" indent="-285750">
                  <a:buFont typeface="Arial"/>
                  <a:buChar char="•"/>
                </a:pPr>
                <a:endParaRPr lang="en-US" spc="-1" dirty="0">
                  <a:solidFill>
                    <a:srgbClr val="000000"/>
                  </a:solidFill>
                  <a:latin typeface="Arial"/>
                  <a:ea typeface="DejaVu Sans"/>
                </a:endParaRPr>
              </a:p>
              <a:p>
                <a:pPr marL="285750" indent="-285750">
                  <a:buFont typeface="Arial"/>
                  <a:buChar char="•"/>
                </a:pPr>
                <a:endParaRPr lang="en-US" spc="-1" dirty="0">
                  <a:solidFill>
                    <a:srgbClr val="000000"/>
                  </a:solidFill>
                  <a:latin typeface="Arial"/>
                  <a:ea typeface="DejaVu Sans"/>
                </a:endParaRPr>
              </a:p>
              <a:p>
                <a:pPr marL="285750" indent="-285750">
                  <a:lnSpc>
                    <a:spcPct val="100000"/>
                  </a:lnSpc>
                  <a:buFont typeface="Arial"/>
                  <a:buChar char="•"/>
                </a:pPr>
                <a:r>
                  <a:rPr lang="en-US" sz="1800" b="0" strike="noStrike" spc="-1" dirty="0">
                    <a:solidFill>
                      <a:srgbClr val="000000"/>
                    </a:solidFill>
                    <a:latin typeface="Times New Roman"/>
                    <a:ea typeface="DejaVu Sans"/>
                  </a:rPr>
                  <a:t>Consider a HT of total height h that has d layers of XMSS trees of height h′ = h/d.</a:t>
                </a:r>
                <a:endParaRPr lang="en-US" sz="1800" b="0" strike="noStrike" spc="-1" dirty="0">
                  <a:latin typeface="Arial"/>
                </a:endParaRPr>
              </a:p>
              <a:p>
                <a:pPr marL="285750" indent="-285750">
                  <a:buFont typeface="Arial"/>
                  <a:buChar char="•"/>
                </a:pPr>
                <a:endParaRPr lang="en-US" sz="1800" b="0" strike="noStrike" spc="-1" dirty="0">
                  <a:latin typeface="Arial"/>
                </a:endParaRPr>
              </a:p>
              <a:p>
                <a:pPr marL="285750" indent="-285750">
                  <a:buFont typeface="Arial"/>
                  <a:buChar char="•"/>
                </a:pPr>
                <a:endParaRPr lang="en-US" spc="-1" dirty="0">
                  <a:solidFill>
                    <a:srgbClr val="000000"/>
                  </a:solidFill>
                  <a:latin typeface="Arial"/>
                  <a:ea typeface="DejaVu Sans"/>
                </a:endParaRPr>
              </a:p>
              <a:p>
                <a:pPr marL="285750" indent="-285750">
                  <a:lnSpc>
                    <a:spcPct val="100000"/>
                  </a:lnSpc>
                  <a:buFont typeface="Arial"/>
                  <a:buChar char="•"/>
                </a:pPr>
                <a:r>
                  <a:rPr lang="en-US" sz="1800" b="0" strike="noStrike" spc="-1" dirty="0">
                    <a:solidFill>
                      <a:srgbClr val="000000"/>
                    </a:solidFill>
                    <a:latin typeface="Times New Roman"/>
                    <a:ea typeface="DejaVu Sans"/>
                  </a:rPr>
                  <a:t>Then</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layer d − 1 contains one XMSS tree, layer d − 2 contains</a:t>
                </a:r>
                <a:r>
                  <a:rPr lang="tr-TR" sz="1800" b="0" strike="noStrike" spc="-1" dirty="0">
                    <a:solidFill>
                      <a:srgbClr val="000000"/>
                    </a:solidFill>
                    <a:latin typeface="Times New Roman"/>
                    <a:ea typeface="DejaVu Sans"/>
                  </a:rPr>
                  <a:t>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2</m:t>
                        </m:r>
                      </m:e>
                      <m:sup>
                        <m:r>
                          <m:rPr>
                            <m:nor/>
                          </m:rPr>
                          <a:rPr lang="en-US" dirty="0">
                            <a:latin typeface="Times New Roman" panose="02020603050405020304" pitchFamily="18" charset="0"/>
                            <a:cs typeface="Times New Roman" panose="02020603050405020304" pitchFamily="18" charset="0"/>
                          </a:rPr>
                          <m:t>h</m:t>
                        </m:r>
                        <m:r>
                          <m:rPr>
                            <m:nor/>
                          </m:rPr>
                          <a:rPr lang="en-US" dirty="0">
                            <a:latin typeface="Times New Roman" panose="02020603050405020304" pitchFamily="18" charset="0"/>
                            <a:cs typeface="Times New Roman" panose="02020603050405020304" pitchFamily="18" charset="0"/>
                          </a:rPr>
                          <m:t>′</m:t>
                        </m:r>
                      </m:sup>
                    </m:sSup>
                  </m:oMath>
                </a14:m>
                <a:r>
                  <a:rPr lang="en-US" sz="1800" b="0" strike="noStrike" spc="-1" dirty="0">
                    <a:solidFill>
                      <a:srgbClr val="000000"/>
                    </a:solidFill>
                    <a:latin typeface="Times New Roman"/>
                    <a:ea typeface="DejaVu Sans"/>
                  </a:rPr>
                  <a:t> XMSS trees, and so on. Finally,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layer 0 contains</a:t>
                </a:r>
                <a:r>
                  <a:rPr lang="tr-TR" sz="1800" b="0" strike="noStrike" spc="-1" dirty="0">
                    <a:solidFill>
                      <a:srgbClr val="000000"/>
                    </a:solidFill>
                    <a:latin typeface="Times New Roman"/>
                    <a:ea typeface="DejaVu Sans"/>
                  </a:rPr>
                  <a:t>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2</m:t>
                        </m:r>
                      </m:e>
                      <m:sup>
                        <m:r>
                          <m:rPr>
                            <m:nor/>
                          </m:rPr>
                          <a:rPr lang="tr-TR">
                            <a:latin typeface="Times New Roman" panose="02020603050405020304" pitchFamily="18" charset="0"/>
                            <a:cs typeface="Times New Roman" panose="02020603050405020304" pitchFamily="18" charset="0"/>
                          </a:rPr>
                          <m:t>h</m:t>
                        </m:r>
                        <m:r>
                          <m:rPr>
                            <m:nor/>
                          </m:rPr>
                          <a:rPr lang="tr-TR">
                            <a:latin typeface="Times New Roman" panose="02020603050405020304" pitchFamily="18" charset="0"/>
                            <a:cs typeface="Times New Roman" panose="02020603050405020304" pitchFamily="18" charset="0"/>
                          </a:rPr>
                          <m:t>−</m:t>
                        </m:r>
                        <m:r>
                          <m:rPr>
                            <m:nor/>
                          </m:rPr>
                          <a:rPr lang="en-US" dirty="0">
                            <a:latin typeface="Times New Roman" panose="02020603050405020304" pitchFamily="18" charset="0"/>
                            <a:cs typeface="Times New Roman" panose="02020603050405020304" pitchFamily="18" charset="0"/>
                          </a:rPr>
                          <m:t>h</m:t>
                        </m:r>
                        <m:r>
                          <m:rPr>
                            <m:nor/>
                          </m:rPr>
                          <a:rPr lang="en-US" dirty="0">
                            <a:latin typeface="Times New Roman" panose="02020603050405020304" pitchFamily="18" charset="0"/>
                            <a:cs typeface="Times New Roman" panose="02020603050405020304" pitchFamily="18" charset="0"/>
                          </a:rPr>
                          <m:t>′</m:t>
                        </m:r>
                      </m:sup>
                    </m:sSup>
                  </m:oMath>
                </a14:m>
                <a:r>
                  <a:rPr lang="en-US" sz="1800" b="0" strike="noStrike" spc="-1" dirty="0">
                    <a:solidFill>
                      <a:srgbClr val="000000"/>
                    </a:solidFill>
                    <a:latin typeface="Times New Roman"/>
                    <a:ea typeface="DejaVu Sans"/>
                  </a:rPr>
                  <a:t> XMSS trees</a:t>
                </a:r>
                <a:endParaRPr lang="en-US" sz="1800" b="0" strike="noStrike" spc="-1" dirty="0">
                  <a:latin typeface="Arial"/>
                </a:endParaRPr>
              </a:p>
            </p:txBody>
          </p:sp>
        </mc:Choice>
        <mc:Fallback xmlns="">
          <p:sp>
            <p:nvSpPr>
              <p:cNvPr id="651" name="Dikdörtgen 3"/>
              <p:cNvSpPr>
                <a:spLocks noRot="1" noChangeAspect="1" noMove="1" noResize="1" noEditPoints="1" noAdjustHandles="1" noChangeArrowheads="1" noChangeShapeType="1" noTextEdit="1"/>
              </p:cNvSpPr>
              <p:nvPr/>
            </p:nvSpPr>
            <p:spPr>
              <a:xfrm>
                <a:off x="372960" y="1577880"/>
                <a:ext cx="8022960" cy="3243665"/>
              </a:xfrm>
              <a:prstGeom prst="rect">
                <a:avLst/>
              </a:prstGeom>
              <a:blipFill>
                <a:blip r:embed="rId4"/>
                <a:stretch>
                  <a:fillRect l="-532" t="-1128" b="-2068"/>
                </a:stretch>
              </a:blipFill>
              <a:ln w="0">
                <a:noFill/>
              </a:ln>
            </p:spPr>
            <p:txBody>
              <a:bodyPr/>
              <a:lstStyle/>
              <a:p>
                <a:r>
                  <a:rPr 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45">
            <a:extLst>
              <a:ext uri="{FF2B5EF4-FFF2-40B4-BE49-F238E27FC236}">
                <a16:creationId xmlns:a16="http://schemas.microsoft.com/office/drawing/2014/main" id="{2A91D81E-712B-1703-05C1-AF956D70E844}"/>
              </a:ext>
            </a:extLst>
          </p:cNvPr>
          <p:cNvSpPr/>
          <p:nvPr/>
        </p:nvSpPr>
        <p:spPr>
          <a:xfrm>
            <a:off x="2119352" y="621924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 name="Oval 46">
            <a:extLst>
              <a:ext uri="{FF2B5EF4-FFF2-40B4-BE49-F238E27FC236}">
                <a16:creationId xmlns:a16="http://schemas.microsoft.com/office/drawing/2014/main" id="{443995A9-B5D4-F133-C479-B1C06531A24E}"/>
              </a:ext>
            </a:extLst>
          </p:cNvPr>
          <p:cNvSpPr/>
          <p:nvPr/>
        </p:nvSpPr>
        <p:spPr>
          <a:xfrm>
            <a:off x="2756552" y="621924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4" name="Oval 47">
            <a:extLst>
              <a:ext uri="{FF2B5EF4-FFF2-40B4-BE49-F238E27FC236}">
                <a16:creationId xmlns:a16="http://schemas.microsoft.com/office/drawing/2014/main" id="{AB94BB6C-E18D-1C28-3493-0E759DB94928}"/>
              </a:ext>
            </a:extLst>
          </p:cNvPr>
          <p:cNvSpPr/>
          <p:nvPr/>
        </p:nvSpPr>
        <p:spPr>
          <a:xfrm>
            <a:off x="3393752" y="6219249"/>
            <a:ext cx="289080" cy="280080"/>
          </a:xfrm>
          <a:prstGeom prst="ellipse">
            <a:avLst/>
          </a:prstGeom>
          <a:solidFill>
            <a:srgbClr val="FF000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 name="Oval 48">
            <a:extLst>
              <a:ext uri="{FF2B5EF4-FFF2-40B4-BE49-F238E27FC236}">
                <a16:creationId xmlns:a16="http://schemas.microsoft.com/office/drawing/2014/main" id="{E38A9E8F-A5D9-ACF1-B96D-7217F6A781F2}"/>
              </a:ext>
            </a:extLst>
          </p:cNvPr>
          <p:cNvSpPr/>
          <p:nvPr/>
        </p:nvSpPr>
        <p:spPr>
          <a:xfrm>
            <a:off x="4030952" y="6219249"/>
            <a:ext cx="289080" cy="280080"/>
          </a:xfrm>
          <a:prstGeom prst="ellipse">
            <a:avLst/>
          </a:prstGeom>
          <a:solidFill>
            <a:srgbClr val="00B05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 name="Oval 49">
            <a:extLst>
              <a:ext uri="{FF2B5EF4-FFF2-40B4-BE49-F238E27FC236}">
                <a16:creationId xmlns:a16="http://schemas.microsoft.com/office/drawing/2014/main" id="{3052FACF-9108-6F2E-93B4-8879A8C72E0C}"/>
              </a:ext>
            </a:extLst>
          </p:cNvPr>
          <p:cNvSpPr/>
          <p:nvPr/>
        </p:nvSpPr>
        <p:spPr>
          <a:xfrm>
            <a:off x="2409152" y="5612288"/>
            <a:ext cx="289080" cy="280080"/>
          </a:xfrm>
          <a:prstGeom prst="ellipse">
            <a:avLst/>
          </a:prstGeom>
          <a:solidFill>
            <a:srgbClr val="00B05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7" name="Oval 50">
            <a:extLst>
              <a:ext uri="{FF2B5EF4-FFF2-40B4-BE49-F238E27FC236}">
                <a16:creationId xmlns:a16="http://schemas.microsoft.com/office/drawing/2014/main" id="{DF321361-690C-C90B-1019-2075ABE0723A}"/>
              </a:ext>
            </a:extLst>
          </p:cNvPr>
          <p:cNvSpPr/>
          <p:nvPr/>
        </p:nvSpPr>
        <p:spPr>
          <a:xfrm>
            <a:off x="3683552" y="561228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8" name="Oval 51">
            <a:extLst>
              <a:ext uri="{FF2B5EF4-FFF2-40B4-BE49-F238E27FC236}">
                <a16:creationId xmlns:a16="http://schemas.microsoft.com/office/drawing/2014/main" id="{B6B5EC0E-12DB-B629-3D6F-198194489BF0}"/>
              </a:ext>
            </a:extLst>
          </p:cNvPr>
          <p:cNvSpPr/>
          <p:nvPr/>
        </p:nvSpPr>
        <p:spPr>
          <a:xfrm>
            <a:off x="3037352" y="506256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9" name="Düz Bağlayıcı 52">
            <a:extLst>
              <a:ext uri="{FF2B5EF4-FFF2-40B4-BE49-F238E27FC236}">
                <a16:creationId xmlns:a16="http://schemas.microsoft.com/office/drawing/2014/main" id="{EF632492-2D72-9F53-097B-26EF67DE42C9}"/>
              </a:ext>
            </a:extLst>
          </p:cNvPr>
          <p:cNvSpPr/>
          <p:nvPr/>
        </p:nvSpPr>
        <p:spPr>
          <a:xfrm flipH="1" flipV="1">
            <a:off x="2553872" y="5892729"/>
            <a:ext cx="3474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0" name="Düz Bağlayıcı 53">
            <a:extLst>
              <a:ext uri="{FF2B5EF4-FFF2-40B4-BE49-F238E27FC236}">
                <a16:creationId xmlns:a16="http://schemas.microsoft.com/office/drawing/2014/main" id="{BBA4A716-EE37-DDBF-F536-362F9E2BD6DF}"/>
              </a:ext>
            </a:extLst>
          </p:cNvPr>
          <p:cNvSpPr/>
          <p:nvPr/>
        </p:nvSpPr>
        <p:spPr>
          <a:xfrm flipV="1">
            <a:off x="2264072" y="5892729"/>
            <a:ext cx="2898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1" name="Düz Bağlayıcı 54">
            <a:extLst>
              <a:ext uri="{FF2B5EF4-FFF2-40B4-BE49-F238E27FC236}">
                <a16:creationId xmlns:a16="http://schemas.microsoft.com/office/drawing/2014/main" id="{3152C40B-4607-5E3D-2C8F-45BD26BAF488}"/>
              </a:ext>
            </a:extLst>
          </p:cNvPr>
          <p:cNvSpPr/>
          <p:nvPr/>
        </p:nvSpPr>
        <p:spPr>
          <a:xfrm flipH="1" flipV="1">
            <a:off x="3827912" y="5906049"/>
            <a:ext cx="34776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2" name="Düz Bağlayıcı 55">
            <a:extLst>
              <a:ext uri="{FF2B5EF4-FFF2-40B4-BE49-F238E27FC236}">
                <a16:creationId xmlns:a16="http://schemas.microsoft.com/office/drawing/2014/main" id="{8ABFC635-2DBD-2318-B777-AD7369C9349A}"/>
              </a:ext>
            </a:extLst>
          </p:cNvPr>
          <p:cNvSpPr/>
          <p:nvPr/>
        </p:nvSpPr>
        <p:spPr>
          <a:xfrm flipV="1">
            <a:off x="3538472" y="5906049"/>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3" name="Düz Bağlayıcı 56">
            <a:extLst>
              <a:ext uri="{FF2B5EF4-FFF2-40B4-BE49-F238E27FC236}">
                <a16:creationId xmlns:a16="http://schemas.microsoft.com/office/drawing/2014/main" id="{BFED45B3-B551-7267-6C04-BF8CF516E2F9}"/>
              </a:ext>
            </a:extLst>
          </p:cNvPr>
          <p:cNvSpPr/>
          <p:nvPr/>
        </p:nvSpPr>
        <p:spPr>
          <a:xfrm flipV="1">
            <a:off x="2560712" y="5343009"/>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4" name="Düz Bağlayıcı 57">
            <a:extLst>
              <a:ext uri="{FF2B5EF4-FFF2-40B4-BE49-F238E27FC236}">
                <a16:creationId xmlns:a16="http://schemas.microsoft.com/office/drawing/2014/main" id="{A3BAC0B7-0894-2140-1337-940134700F95}"/>
              </a:ext>
            </a:extLst>
          </p:cNvPr>
          <p:cNvSpPr/>
          <p:nvPr/>
        </p:nvSpPr>
        <p:spPr>
          <a:xfrm flipH="1" flipV="1">
            <a:off x="3182072" y="5343009"/>
            <a:ext cx="621000" cy="2754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5" name="Oval 58">
            <a:extLst>
              <a:ext uri="{FF2B5EF4-FFF2-40B4-BE49-F238E27FC236}">
                <a16:creationId xmlns:a16="http://schemas.microsoft.com/office/drawing/2014/main" id="{53F36597-17F5-2336-D078-806FC67090E7}"/>
              </a:ext>
            </a:extLst>
          </p:cNvPr>
          <p:cNvSpPr/>
          <p:nvPr/>
        </p:nvSpPr>
        <p:spPr>
          <a:xfrm>
            <a:off x="45230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6" name="Oval 59">
            <a:extLst>
              <a:ext uri="{FF2B5EF4-FFF2-40B4-BE49-F238E27FC236}">
                <a16:creationId xmlns:a16="http://schemas.microsoft.com/office/drawing/2014/main" id="{CA9685ED-A37A-8FD8-B07C-05057DEFB5EA}"/>
              </a:ext>
            </a:extLst>
          </p:cNvPr>
          <p:cNvSpPr/>
          <p:nvPr/>
        </p:nvSpPr>
        <p:spPr>
          <a:xfrm>
            <a:off x="51602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7" name="Oval 60">
            <a:extLst>
              <a:ext uri="{FF2B5EF4-FFF2-40B4-BE49-F238E27FC236}">
                <a16:creationId xmlns:a16="http://schemas.microsoft.com/office/drawing/2014/main" id="{97FD5BF1-B8FB-8A0D-414A-A19DF0030B96}"/>
              </a:ext>
            </a:extLst>
          </p:cNvPr>
          <p:cNvSpPr/>
          <p:nvPr/>
        </p:nvSpPr>
        <p:spPr>
          <a:xfrm>
            <a:off x="57974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8" name="Oval 61">
            <a:extLst>
              <a:ext uri="{FF2B5EF4-FFF2-40B4-BE49-F238E27FC236}">
                <a16:creationId xmlns:a16="http://schemas.microsoft.com/office/drawing/2014/main" id="{43D66C7A-F119-721E-5032-910AE4DC5369}"/>
              </a:ext>
            </a:extLst>
          </p:cNvPr>
          <p:cNvSpPr/>
          <p:nvPr/>
        </p:nvSpPr>
        <p:spPr>
          <a:xfrm>
            <a:off x="64346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9" name="Oval 62">
            <a:extLst>
              <a:ext uri="{FF2B5EF4-FFF2-40B4-BE49-F238E27FC236}">
                <a16:creationId xmlns:a16="http://schemas.microsoft.com/office/drawing/2014/main" id="{B4A230A7-45B2-1D4F-AB83-7073A8F7A33C}"/>
              </a:ext>
            </a:extLst>
          </p:cNvPr>
          <p:cNvSpPr/>
          <p:nvPr/>
        </p:nvSpPr>
        <p:spPr>
          <a:xfrm>
            <a:off x="4812872" y="562560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0" name="Oval 63">
            <a:extLst>
              <a:ext uri="{FF2B5EF4-FFF2-40B4-BE49-F238E27FC236}">
                <a16:creationId xmlns:a16="http://schemas.microsoft.com/office/drawing/2014/main" id="{7AE24136-7BF1-2B0B-B2D7-161297F64133}"/>
              </a:ext>
            </a:extLst>
          </p:cNvPr>
          <p:cNvSpPr/>
          <p:nvPr/>
        </p:nvSpPr>
        <p:spPr>
          <a:xfrm>
            <a:off x="6087272" y="562560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1" name="Oval 64">
            <a:extLst>
              <a:ext uri="{FF2B5EF4-FFF2-40B4-BE49-F238E27FC236}">
                <a16:creationId xmlns:a16="http://schemas.microsoft.com/office/drawing/2014/main" id="{964ACB59-9B76-93E1-1531-36CC2D8365C4}"/>
              </a:ext>
            </a:extLst>
          </p:cNvPr>
          <p:cNvSpPr/>
          <p:nvPr/>
        </p:nvSpPr>
        <p:spPr>
          <a:xfrm>
            <a:off x="5441072" y="5075889"/>
            <a:ext cx="289080" cy="280080"/>
          </a:xfrm>
          <a:prstGeom prst="ellipse">
            <a:avLst/>
          </a:prstGeom>
          <a:solidFill>
            <a:srgbClr val="00B05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2" name="Düz Bağlayıcı 65">
            <a:extLst>
              <a:ext uri="{FF2B5EF4-FFF2-40B4-BE49-F238E27FC236}">
                <a16:creationId xmlns:a16="http://schemas.microsoft.com/office/drawing/2014/main" id="{AC59A7B9-5E5C-B33F-6291-528A0F7794C1}"/>
              </a:ext>
            </a:extLst>
          </p:cNvPr>
          <p:cNvSpPr/>
          <p:nvPr/>
        </p:nvSpPr>
        <p:spPr>
          <a:xfrm flipH="1" flipV="1">
            <a:off x="4957592" y="590604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3" name="Düz Bağlayıcı 66">
            <a:extLst>
              <a:ext uri="{FF2B5EF4-FFF2-40B4-BE49-F238E27FC236}">
                <a16:creationId xmlns:a16="http://schemas.microsoft.com/office/drawing/2014/main" id="{D7C8D054-D23A-47B7-3289-5B4A2CE4E3A5}"/>
              </a:ext>
            </a:extLst>
          </p:cNvPr>
          <p:cNvSpPr/>
          <p:nvPr/>
        </p:nvSpPr>
        <p:spPr>
          <a:xfrm flipV="1">
            <a:off x="4667792" y="5906049"/>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4" name="Düz Bağlayıcı 67">
            <a:extLst>
              <a:ext uri="{FF2B5EF4-FFF2-40B4-BE49-F238E27FC236}">
                <a16:creationId xmlns:a16="http://schemas.microsoft.com/office/drawing/2014/main" id="{153EAC38-31BA-3880-7794-05D16EC9132F}"/>
              </a:ext>
            </a:extLst>
          </p:cNvPr>
          <p:cNvSpPr/>
          <p:nvPr/>
        </p:nvSpPr>
        <p:spPr>
          <a:xfrm flipH="1" flipV="1">
            <a:off x="6231632" y="591900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5" name="Düz Bağlayıcı 68">
            <a:extLst>
              <a:ext uri="{FF2B5EF4-FFF2-40B4-BE49-F238E27FC236}">
                <a16:creationId xmlns:a16="http://schemas.microsoft.com/office/drawing/2014/main" id="{638D766A-804B-5A20-2A92-CC61816EC24F}"/>
              </a:ext>
            </a:extLst>
          </p:cNvPr>
          <p:cNvSpPr/>
          <p:nvPr/>
        </p:nvSpPr>
        <p:spPr>
          <a:xfrm flipV="1">
            <a:off x="5942192" y="5919009"/>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6" name="Düz Bağlayıcı 69">
            <a:extLst>
              <a:ext uri="{FF2B5EF4-FFF2-40B4-BE49-F238E27FC236}">
                <a16:creationId xmlns:a16="http://schemas.microsoft.com/office/drawing/2014/main" id="{DBCF8E9B-8A73-E04E-83D6-45C209C7B47B}"/>
              </a:ext>
            </a:extLst>
          </p:cNvPr>
          <p:cNvSpPr/>
          <p:nvPr/>
        </p:nvSpPr>
        <p:spPr>
          <a:xfrm flipV="1">
            <a:off x="4964432" y="5356329"/>
            <a:ext cx="62100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7" name="Düz Bağlayıcı 70">
            <a:extLst>
              <a:ext uri="{FF2B5EF4-FFF2-40B4-BE49-F238E27FC236}">
                <a16:creationId xmlns:a16="http://schemas.microsoft.com/office/drawing/2014/main" id="{FE8667C7-254D-F79D-CCF6-01D73524B2F7}"/>
              </a:ext>
            </a:extLst>
          </p:cNvPr>
          <p:cNvSpPr/>
          <p:nvPr/>
        </p:nvSpPr>
        <p:spPr>
          <a:xfrm flipH="1" flipV="1">
            <a:off x="5585432" y="5356329"/>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8" name="Düz Bağlayıcı 71">
            <a:extLst>
              <a:ext uri="{FF2B5EF4-FFF2-40B4-BE49-F238E27FC236}">
                <a16:creationId xmlns:a16="http://schemas.microsoft.com/office/drawing/2014/main" id="{3497E603-1224-E45E-1746-A7699851A33C}"/>
              </a:ext>
            </a:extLst>
          </p:cNvPr>
          <p:cNvSpPr/>
          <p:nvPr/>
        </p:nvSpPr>
        <p:spPr>
          <a:xfrm flipV="1">
            <a:off x="3182072" y="4690329"/>
            <a:ext cx="1208880" cy="3592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9" name="Oval 72">
            <a:extLst>
              <a:ext uri="{FF2B5EF4-FFF2-40B4-BE49-F238E27FC236}">
                <a16:creationId xmlns:a16="http://schemas.microsoft.com/office/drawing/2014/main" id="{8EAE759B-BD8A-6B45-22C2-0BA80AC64630}"/>
              </a:ext>
            </a:extLst>
          </p:cNvPr>
          <p:cNvSpPr/>
          <p:nvPr/>
        </p:nvSpPr>
        <p:spPr>
          <a:xfrm>
            <a:off x="4246592" y="440952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0" name="Düz Bağlayıcı 73">
            <a:extLst>
              <a:ext uri="{FF2B5EF4-FFF2-40B4-BE49-F238E27FC236}">
                <a16:creationId xmlns:a16="http://schemas.microsoft.com/office/drawing/2014/main" id="{F4CD8353-A745-F823-60F3-62D72D9347DE}"/>
              </a:ext>
            </a:extLst>
          </p:cNvPr>
          <p:cNvSpPr/>
          <p:nvPr/>
        </p:nvSpPr>
        <p:spPr>
          <a:xfrm flipH="1" flipV="1">
            <a:off x="4390952" y="4690329"/>
            <a:ext cx="1183320" cy="388440"/>
          </a:xfrm>
          <a:prstGeom prst="line">
            <a:avLst/>
          </a:prstGeom>
          <a:ln>
            <a:solidFill>
              <a:srgbClr val="000000"/>
            </a:solidFill>
          </a:ln>
        </p:spPr>
        <p:style>
          <a:lnRef idx="1">
            <a:schemeClr val="accent1"/>
          </a:lnRef>
          <a:fillRef idx="0">
            <a:schemeClr val="accent1"/>
          </a:fillRef>
          <a:effectRef idx="0">
            <a:schemeClr val="accent1"/>
          </a:effectRef>
          <a:fontRef idx="minor"/>
        </p:style>
      </p:sp>
      <p:grpSp>
        <p:nvGrpSpPr>
          <p:cNvPr id="32" name="Group 31">
            <a:extLst>
              <a:ext uri="{FF2B5EF4-FFF2-40B4-BE49-F238E27FC236}">
                <a16:creationId xmlns:a16="http://schemas.microsoft.com/office/drawing/2014/main" id="{1C12AB11-E58B-41A6-C84C-87D04CCF3CBC}"/>
              </a:ext>
            </a:extLst>
          </p:cNvPr>
          <p:cNvGrpSpPr/>
          <p:nvPr/>
        </p:nvGrpSpPr>
        <p:grpSpPr>
          <a:xfrm>
            <a:off x="1807540" y="127352"/>
            <a:ext cx="5024984" cy="2672505"/>
            <a:chOff x="1604682" y="141840"/>
            <a:chExt cx="5024984" cy="2672505"/>
          </a:xfrm>
        </p:grpSpPr>
        <p:sp>
          <p:nvSpPr>
            <p:cNvPr id="652" name="Oval 45"/>
            <p:cNvSpPr/>
            <p:nvPr/>
          </p:nvSpPr>
          <p:spPr>
            <a:xfrm>
              <a:off x="20196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3" name="Oval 46"/>
            <p:cNvSpPr/>
            <p:nvPr/>
          </p:nvSpPr>
          <p:spPr>
            <a:xfrm>
              <a:off x="26568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4" name="Oval 47"/>
            <p:cNvSpPr/>
            <p:nvPr/>
          </p:nvSpPr>
          <p:spPr>
            <a:xfrm>
              <a:off x="32940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5" name="Oval 48"/>
            <p:cNvSpPr/>
            <p:nvPr/>
          </p:nvSpPr>
          <p:spPr>
            <a:xfrm>
              <a:off x="39312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6" name="Oval 49"/>
            <p:cNvSpPr/>
            <p:nvPr/>
          </p:nvSpPr>
          <p:spPr>
            <a:xfrm>
              <a:off x="2309400" y="13446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7" name="Oval 50"/>
            <p:cNvSpPr/>
            <p:nvPr/>
          </p:nvSpPr>
          <p:spPr>
            <a:xfrm>
              <a:off x="3583800" y="13446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8" name="Oval 51"/>
            <p:cNvSpPr/>
            <p:nvPr/>
          </p:nvSpPr>
          <p:spPr>
            <a:xfrm>
              <a:off x="2937600" y="79488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9" name="Düz Bağlayıcı 52"/>
            <p:cNvSpPr/>
            <p:nvPr/>
          </p:nvSpPr>
          <p:spPr>
            <a:xfrm flipH="1" flipV="1">
              <a:off x="2454120" y="1625040"/>
              <a:ext cx="3474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0" name="Düz Bağlayıcı 53"/>
            <p:cNvSpPr/>
            <p:nvPr/>
          </p:nvSpPr>
          <p:spPr>
            <a:xfrm flipV="1">
              <a:off x="2164320" y="1625040"/>
              <a:ext cx="2898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1" name="Düz Bağlayıcı 54"/>
            <p:cNvSpPr/>
            <p:nvPr/>
          </p:nvSpPr>
          <p:spPr>
            <a:xfrm flipH="1" flipV="1">
              <a:off x="3728160" y="1638360"/>
              <a:ext cx="34776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2" name="Düz Bağlayıcı 55"/>
            <p:cNvSpPr/>
            <p:nvPr/>
          </p:nvSpPr>
          <p:spPr>
            <a:xfrm flipV="1">
              <a:off x="3438720" y="1638360"/>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3" name="Düz Bağlayıcı 56"/>
            <p:cNvSpPr/>
            <p:nvPr/>
          </p:nvSpPr>
          <p:spPr>
            <a:xfrm flipV="1">
              <a:off x="2460960" y="107532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4" name="Düz Bağlayıcı 57"/>
            <p:cNvSpPr/>
            <p:nvPr/>
          </p:nvSpPr>
          <p:spPr>
            <a:xfrm flipH="1" flipV="1">
              <a:off x="3082320" y="1075320"/>
              <a:ext cx="621000" cy="2754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5" name="Oval 58"/>
            <p:cNvSpPr/>
            <p:nvPr/>
          </p:nvSpPr>
          <p:spPr>
            <a:xfrm>
              <a:off x="44233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6" name="Oval 59"/>
            <p:cNvSpPr/>
            <p:nvPr/>
          </p:nvSpPr>
          <p:spPr>
            <a:xfrm>
              <a:off x="50605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7" name="Oval 60"/>
            <p:cNvSpPr/>
            <p:nvPr/>
          </p:nvSpPr>
          <p:spPr>
            <a:xfrm>
              <a:off x="56977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8" name="Oval 61"/>
            <p:cNvSpPr/>
            <p:nvPr/>
          </p:nvSpPr>
          <p:spPr>
            <a:xfrm>
              <a:off x="63349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9" name="Oval 62"/>
            <p:cNvSpPr/>
            <p:nvPr/>
          </p:nvSpPr>
          <p:spPr>
            <a:xfrm>
              <a:off x="4713120" y="1357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70" name="Oval 63"/>
            <p:cNvSpPr/>
            <p:nvPr/>
          </p:nvSpPr>
          <p:spPr>
            <a:xfrm>
              <a:off x="5987520" y="1357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71" name="Oval 64"/>
            <p:cNvSpPr/>
            <p:nvPr/>
          </p:nvSpPr>
          <p:spPr>
            <a:xfrm>
              <a:off x="5341320" y="8082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72" name="Düz Bağlayıcı 65"/>
            <p:cNvSpPr/>
            <p:nvPr/>
          </p:nvSpPr>
          <p:spPr>
            <a:xfrm flipH="1" flipV="1">
              <a:off x="4857840" y="163836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3" name="Düz Bağlayıcı 66"/>
            <p:cNvSpPr/>
            <p:nvPr/>
          </p:nvSpPr>
          <p:spPr>
            <a:xfrm flipV="1">
              <a:off x="4568040" y="163836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4" name="Düz Bağlayıcı 67"/>
            <p:cNvSpPr/>
            <p:nvPr/>
          </p:nvSpPr>
          <p:spPr>
            <a:xfrm flipH="1" flipV="1">
              <a:off x="6131880" y="165132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5" name="Düz Bağlayıcı 68"/>
            <p:cNvSpPr/>
            <p:nvPr/>
          </p:nvSpPr>
          <p:spPr>
            <a:xfrm flipV="1">
              <a:off x="5842440" y="1651320"/>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6" name="Düz Bağlayıcı 69"/>
            <p:cNvSpPr/>
            <p:nvPr/>
          </p:nvSpPr>
          <p:spPr>
            <a:xfrm flipV="1">
              <a:off x="4864680" y="1088640"/>
              <a:ext cx="62100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7" name="Düz Bağlayıcı 70"/>
            <p:cNvSpPr/>
            <p:nvPr/>
          </p:nvSpPr>
          <p:spPr>
            <a:xfrm flipH="1" flipV="1">
              <a:off x="5485680" y="108864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8" name="Düz Bağlayıcı 71"/>
            <p:cNvSpPr/>
            <p:nvPr/>
          </p:nvSpPr>
          <p:spPr>
            <a:xfrm flipV="1">
              <a:off x="3082320" y="422640"/>
              <a:ext cx="1208880" cy="3592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9" name="Oval 72"/>
            <p:cNvSpPr/>
            <p:nvPr/>
          </p:nvSpPr>
          <p:spPr>
            <a:xfrm>
              <a:off x="4146840" y="1418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80" name="Düz Bağlayıcı 73"/>
            <p:cNvSpPr/>
            <p:nvPr/>
          </p:nvSpPr>
          <p:spPr>
            <a:xfrm flipH="1" flipV="1">
              <a:off x="4291200" y="422640"/>
              <a:ext cx="1183320" cy="3884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1" name="Oval 45">
              <a:extLst>
                <a:ext uri="{FF2B5EF4-FFF2-40B4-BE49-F238E27FC236}">
                  <a16:creationId xmlns:a16="http://schemas.microsoft.com/office/drawing/2014/main" id="{5AB86B56-6C29-8592-254B-5533B1BEC695}"/>
                </a:ext>
              </a:extLst>
            </p:cNvPr>
            <p:cNvSpPr/>
            <p:nvPr/>
          </p:nvSpPr>
          <p:spPr>
            <a:xfrm>
              <a:off x="2019599" y="2516336"/>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39" name="Düz Ok Bağlayıcısı 38">
              <a:extLst>
                <a:ext uri="{FF2B5EF4-FFF2-40B4-BE49-F238E27FC236}">
                  <a16:creationId xmlns:a16="http://schemas.microsoft.com/office/drawing/2014/main" id="{10A75965-A1BD-01AF-4566-2258080EEC9D}"/>
                </a:ext>
              </a:extLst>
            </p:cNvPr>
            <p:cNvCxnSpPr/>
            <p:nvPr/>
          </p:nvCxnSpPr>
          <p:spPr>
            <a:xfrm>
              <a:off x="2169459" y="2245658"/>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45">
              <a:extLst>
                <a:ext uri="{FF2B5EF4-FFF2-40B4-BE49-F238E27FC236}">
                  <a16:creationId xmlns:a16="http://schemas.microsoft.com/office/drawing/2014/main" id="{41CD852C-C6FE-49FC-C0C3-E28171007DBC}"/>
                </a:ext>
              </a:extLst>
            </p:cNvPr>
            <p:cNvSpPr/>
            <p:nvPr/>
          </p:nvSpPr>
          <p:spPr>
            <a:xfrm>
              <a:off x="2647128" y="2516336"/>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1" name="Düz Ok Bağlayıcısı 40">
              <a:extLst>
                <a:ext uri="{FF2B5EF4-FFF2-40B4-BE49-F238E27FC236}">
                  <a16:creationId xmlns:a16="http://schemas.microsoft.com/office/drawing/2014/main" id="{09E34253-297B-D188-DD75-BBD8AFF737D5}"/>
                </a:ext>
              </a:extLst>
            </p:cNvPr>
            <p:cNvCxnSpPr>
              <a:cxnSpLocks/>
            </p:cNvCxnSpPr>
            <p:nvPr/>
          </p:nvCxnSpPr>
          <p:spPr>
            <a:xfrm>
              <a:off x="2796988" y="2245658"/>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5">
              <a:extLst>
                <a:ext uri="{FF2B5EF4-FFF2-40B4-BE49-F238E27FC236}">
                  <a16:creationId xmlns:a16="http://schemas.microsoft.com/office/drawing/2014/main" id="{DCA1D018-279D-7CFF-9F2B-0F63F314D694}"/>
                </a:ext>
              </a:extLst>
            </p:cNvPr>
            <p:cNvSpPr/>
            <p:nvPr/>
          </p:nvSpPr>
          <p:spPr>
            <a:xfrm>
              <a:off x="3292586" y="2516336"/>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3" name="Düz Ok Bağlayıcısı 42">
              <a:extLst>
                <a:ext uri="{FF2B5EF4-FFF2-40B4-BE49-F238E27FC236}">
                  <a16:creationId xmlns:a16="http://schemas.microsoft.com/office/drawing/2014/main" id="{B553DD2D-D644-4270-9F33-EDDAB36C10AF}"/>
                </a:ext>
              </a:extLst>
            </p:cNvPr>
            <p:cNvCxnSpPr>
              <a:cxnSpLocks/>
            </p:cNvCxnSpPr>
            <p:nvPr/>
          </p:nvCxnSpPr>
          <p:spPr>
            <a:xfrm>
              <a:off x="3442447" y="2245658"/>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5">
              <a:extLst>
                <a:ext uri="{FF2B5EF4-FFF2-40B4-BE49-F238E27FC236}">
                  <a16:creationId xmlns:a16="http://schemas.microsoft.com/office/drawing/2014/main" id="{FA7EC625-38F5-2793-A9FD-A185DED054E4}"/>
                </a:ext>
              </a:extLst>
            </p:cNvPr>
            <p:cNvSpPr/>
            <p:nvPr/>
          </p:nvSpPr>
          <p:spPr>
            <a:xfrm>
              <a:off x="3929080" y="2525300"/>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5" name="Düz Ok Bağlayıcısı 44">
              <a:extLst>
                <a:ext uri="{FF2B5EF4-FFF2-40B4-BE49-F238E27FC236}">
                  <a16:creationId xmlns:a16="http://schemas.microsoft.com/office/drawing/2014/main" id="{167223C0-DB44-96D0-FF38-17617177CDC7}"/>
                </a:ext>
              </a:extLst>
            </p:cNvPr>
            <p:cNvCxnSpPr>
              <a:cxnSpLocks/>
            </p:cNvCxnSpPr>
            <p:nvPr/>
          </p:nvCxnSpPr>
          <p:spPr>
            <a:xfrm>
              <a:off x="4078940" y="2254622"/>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A92E09B-7B21-97A0-6B16-B3160D9E19DC}"/>
                </a:ext>
              </a:extLst>
            </p:cNvPr>
            <p:cNvSpPr/>
            <p:nvPr/>
          </p:nvSpPr>
          <p:spPr>
            <a:xfrm>
              <a:off x="4422139" y="2534265"/>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7" name="Düz Ok Bağlayıcısı 46">
              <a:extLst>
                <a:ext uri="{FF2B5EF4-FFF2-40B4-BE49-F238E27FC236}">
                  <a16:creationId xmlns:a16="http://schemas.microsoft.com/office/drawing/2014/main" id="{5F2CE609-85E9-D960-7E3B-9C8F3AC26458}"/>
                </a:ext>
              </a:extLst>
            </p:cNvPr>
            <p:cNvCxnSpPr>
              <a:cxnSpLocks/>
            </p:cNvCxnSpPr>
            <p:nvPr/>
          </p:nvCxnSpPr>
          <p:spPr>
            <a:xfrm>
              <a:off x="4571999" y="2263587"/>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5">
              <a:extLst>
                <a:ext uri="{FF2B5EF4-FFF2-40B4-BE49-F238E27FC236}">
                  <a16:creationId xmlns:a16="http://schemas.microsoft.com/office/drawing/2014/main" id="{801B2C20-7F0C-F1F7-5ECA-EAF7AD1BCBC6}"/>
                </a:ext>
              </a:extLst>
            </p:cNvPr>
            <p:cNvSpPr/>
            <p:nvPr/>
          </p:nvSpPr>
          <p:spPr>
            <a:xfrm>
              <a:off x="5058634" y="2525301"/>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9" name="Düz Ok Bağlayıcısı 48">
              <a:extLst>
                <a:ext uri="{FF2B5EF4-FFF2-40B4-BE49-F238E27FC236}">
                  <a16:creationId xmlns:a16="http://schemas.microsoft.com/office/drawing/2014/main" id="{7BD60584-A409-1500-D03C-62BD08FE0574}"/>
                </a:ext>
              </a:extLst>
            </p:cNvPr>
            <p:cNvCxnSpPr>
              <a:cxnSpLocks/>
            </p:cNvCxnSpPr>
            <p:nvPr/>
          </p:nvCxnSpPr>
          <p:spPr>
            <a:xfrm>
              <a:off x="5208494" y="2254623"/>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5">
              <a:extLst>
                <a:ext uri="{FF2B5EF4-FFF2-40B4-BE49-F238E27FC236}">
                  <a16:creationId xmlns:a16="http://schemas.microsoft.com/office/drawing/2014/main" id="{3AD4FFDC-88A3-0E0D-1170-3F5DA4C4EA08}"/>
                </a:ext>
              </a:extLst>
            </p:cNvPr>
            <p:cNvSpPr/>
            <p:nvPr/>
          </p:nvSpPr>
          <p:spPr>
            <a:xfrm>
              <a:off x="5695128" y="2534265"/>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51" name="Düz Ok Bağlayıcısı 50">
              <a:extLst>
                <a:ext uri="{FF2B5EF4-FFF2-40B4-BE49-F238E27FC236}">
                  <a16:creationId xmlns:a16="http://schemas.microsoft.com/office/drawing/2014/main" id="{95C2956B-AC47-099D-66D5-043EE941F73D}"/>
                </a:ext>
              </a:extLst>
            </p:cNvPr>
            <p:cNvCxnSpPr>
              <a:cxnSpLocks/>
            </p:cNvCxnSpPr>
            <p:nvPr/>
          </p:nvCxnSpPr>
          <p:spPr>
            <a:xfrm>
              <a:off x="5844988" y="2263587"/>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45">
              <a:extLst>
                <a:ext uri="{FF2B5EF4-FFF2-40B4-BE49-F238E27FC236}">
                  <a16:creationId xmlns:a16="http://schemas.microsoft.com/office/drawing/2014/main" id="{E30FA156-20BC-5E88-8F8C-DC240C4AFD3D}"/>
                </a:ext>
              </a:extLst>
            </p:cNvPr>
            <p:cNvSpPr/>
            <p:nvPr/>
          </p:nvSpPr>
          <p:spPr>
            <a:xfrm>
              <a:off x="6340586" y="2534265"/>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53" name="Düz Ok Bağlayıcısı 52">
              <a:extLst>
                <a:ext uri="{FF2B5EF4-FFF2-40B4-BE49-F238E27FC236}">
                  <a16:creationId xmlns:a16="http://schemas.microsoft.com/office/drawing/2014/main" id="{47D64F1B-E348-2BF3-03DC-35BEC6BA62F9}"/>
                </a:ext>
              </a:extLst>
            </p:cNvPr>
            <p:cNvCxnSpPr>
              <a:cxnSpLocks/>
            </p:cNvCxnSpPr>
            <p:nvPr/>
          </p:nvCxnSpPr>
          <p:spPr>
            <a:xfrm>
              <a:off x="6490446" y="2263587"/>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Metin kutusu 53">
              <a:extLst>
                <a:ext uri="{FF2B5EF4-FFF2-40B4-BE49-F238E27FC236}">
                  <a16:creationId xmlns:a16="http://schemas.microsoft.com/office/drawing/2014/main" id="{B54FA933-9CCF-2C18-29AC-C080545F6160}"/>
                </a:ext>
              </a:extLst>
            </p:cNvPr>
            <p:cNvSpPr txBox="1"/>
            <p:nvPr/>
          </p:nvSpPr>
          <p:spPr>
            <a:xfrm>
              <a:off x="1604682" y="2241176"/>
              <a:ext cx="9502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200" b="1" dirty="0" err="1">
                  <a:latin typeface="Times New Roman"/>
                </a:rPr>
                <a:t>Hash</a:t>
              </a: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8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683" name="Dikdörtgen 13"/>
          <p:cNvSpPr/>
          <p:nvPr/>
        </p:nvSpPr>
        <p:spPr>
          <a:xfrm>
            <a:off x="1341000" y="5660280"/>
            <a:ext cx="646092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600" b="0" strike="noStrike" spc="-1">
                <a:solidFill>
                  <a:srgbClr val="000000"/>
                </a:solidFill>
                <a:latin typeface="Times New Roman"/>
                <a:ea typeface="DejaVu Sans"/>
              </a:rPr>
              <a:t>The Hypertree of height 9 with 3 layers consist of XMSS trees with height 3</a:t>
            </a:r>
            <a:endParaRPr lang="en-US" sz="1600" b="0" strike="noStrike" spc="-1">
              <a:latin typeface="Arial"/>
            </a:endParaRPr>
          </a:p>
        </p:txBody>
      </p:sp>
      <p:pic>
        <p:nvPicPr>
          <p:cNvPr id="684" name="Resim 7"/>
          <p:cNvPicPr/>
          <p:nvPr/>
        </p:nvPicPr>
        <p:blipFill>
          <a:blip r:embed="rId3"/>
          <a:stretch/>
        </p:blipFill>
        <p:spPr>
          <a:xfrm>
            <a:off x="5372640" y="262800"/>
            <a:ext cx="2906280" cy="1346040"/>
          </a:xfrm>
          <a:prstGeom prst="rect">
            <a:avLst/>
          </a:prstGeom>
          <a:ln w="0">
            <a:noFill/>
          </a:ln>
        </p:spPr>
      </p:pic>
      <p:pic>
        <p:nvPicPr>
          <p:cNvPr id="685" name="Resim 8"/>
          <p:cNvPicPr/>
          <p:nvPr/>
        </p:nvPicPr>
        <p:blipFill>
          <a:blip r:embed="rId3"/>
          <a:stretch/>
        </p:blipFill>
        <p:spPr>
          <a:xfrm>
            <a:off x="1949760" y="2217960"/>
            <a:ext cx="1796400" cy="831960"/>
          </a:xfrm>
          <a:prstGeom prst="rect">
            <a:avLst/>
          </a:prstGeom>
          <a:ln w="0">
            <a:noFill/>
          </a:ln>
        </p:spPr>
      </p:pic>
      <p:pic>
        <p:nvPicPr>
          <p:cNvPr id="686" name="Resim 10"/>
          <p:cNvPicPr/>
          <p:nvPr/>
        </p:nvPicPr>
        <p:blipFill>
          <a:blip r:embed="rId3"/>
          <a:stretch/>
        </p:blipFill>
        <p:spPr>
          <a:xfrm>
            <a:off x="4137840" y="2217960"/>
            <a:ext cx="1796400" cy="831960"/>
          </a:xfrm>
          <a:prstGeom prst="rect">
            <a:avLst/>
          </a:prstGeom>
          <a:ln w="0">
            <a:noFill/>
          </a:ln>
        </p:spPr>
      </p:pic>
      <p:pic>
        <p:nvPicPr>
          <p:cNvPr id="687" name="Resim 74"/>
          <p:cNvPicPr/>
          <p:nvPr/>
        </p:nvPicPr>
        <p:blipFill>
          <a:blip r:embed="rId3"/>
          <a:stretch/>
        </p:blipFill>
        <p:spPr>
          <a:xfrm>
            <a:off x="6326280" y="2217960"/>
            <a:ext cx="1796400" cy="831960"/>
          </a:xfrm>
          <a:prstGeom prst="rect">
            <a:avLst/>
          </a:prstGeom>
          <a:ln w="0">
            <a:noFill/>
          </a:ln>
        </p:spPr>
      </p:pic>
      <p:sp>
        <p:nvSpPr>
          <p:cNvPr id="691" name="Metin kutusu 82"/>
          <p:cNvSpPr/>
          <p:nvPr/>
        </p:nvSpPr>
        <p:spPr>
          <a:xfrm>
            <a:off x="8279640" y="2381040"/>
            <a:ext cx="605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800" b="1" strike="noStrike" spc="-1">
                <a:solidFill>
                  <a:srgbClr val="000000"/>
                </a:solidFill>
                <a:latin typeface="Calibri"/>
                <a:ea typeface="DejaVu Sans"/>
              </a:rPr>
              <a:t>…</a:t>
            </a:r>
            <a:endParaRPr lang="en-US" sz="1800" b="0" strike="noStrike" spc="-1">
              <a:latin typeface="Arial"/>
            </a:endParaRPr>
          </a:p>
        </p:txBody>
      </p:sp>
      <p:pic>
        <p:nvPicPr>
          <p:cNvPr id="692" name="Resim 83"/>
          <p:cNvPicPr/>
          <p:nvPr/>
        </p:nvPicPr>
        <p:blipFill>
          <a:blip r:embed="rId3"/>
          <a:stretch/>
        </p:blipFill>
        <p:spPr>
          <a:xfrm>
            <a:off x="1033560" y="3864960"/>
            <a:ext cx="1373760" cy="636120"/>
          </a:xfrm>
          <a:prstGeom prst="rect">
            <a:avLst/>
          </a:prstGeom>
          <a:ln w="0">
            <a:noFill/>
          </a:ln>
        </p:spPr>
      </p:pic>
      <p:pic>
        <p:nvPicPr>
          <p:cNvPr id="693" name="Resim 86"/>
          <p:cNvPicPr/>
          <p:nvPr/>
        </p:nvPicPr>
        <p:blipFill>
          <a:blip r:embed="rId3"/>
          <a:stretch/>
        </p:blipFill>
        <p:spPr>
          <a:xfrm>
            <a:off x="2589480" y="3864960"/>
            <a:ext cx="1373760" cy="636120"/>
          </a:xfrm>
          <a:prstGeom prst="rect">
            <a:avLst/>
          </a:prstGeom>
          <a:ln w="0">
            <a:noFill/>
          </a:ln>
        </p:spPr>
      </p:pic>
      <p:pic>
        <p:nvPicPr>
          <p:cNvPr id="694" name="Resim 87"/>
          <p:cNvPicPr/>
          <p:nvPr/>
        </p:nvPicPr>
        <p:blipFill>
          <a:blip r:embed="rId3"/>
          <a:stretch/>
        </p:blipFill>
        <p:spPr>
          <a:xfrm>
            <a:off x="4083120" y="3884040"/>
            <a:ext cx="1373760" cy="636120"/>
          </a:xfrm>
          <a:prstGeom prst="rect">
            <a:avLst/>
          </a:prstGeom>
          <a:ln w="0">
            <a:noFill/>
          </a:ln>
        </p:spPr>
      </p:pic>
      <p:sp>
        <p:nvSpPr>
          <p:cNvPr id="695" name="Metin kutusu 89"/>
          <p:cNvSpPr/>
          <p:nvPr/>
        </p:nvSpPr>
        <p:spPr>
          <a:xfrm>
            <a:off x="5554440" y="3982680"/>
            <a:ext cx="605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800" b="1" strike="noStrike" spc="-1">
                <a:solidFill>
                  <a:srgbClr val="000000"/>
                </a:solidFill>
                <a:latin typeface="Calibri"/>
                <a:ea typeface="DejaVu Sans"/>
              </a:rPr>
              <a:t>…</a:t>
            </a:r>
            <a:endParaRPr lang="en-US" sz="1800" b="0" strike="noStrike" spc="-1">
              <a:latin typeface="Arial"/>
            </a:endParaRPr>
          </a:p>
        </p:txBody>
      </p:sp>
      <p:sp>
        <p:nvSpPr>
          <p:cNvPr id="699" name="Metin kutusu 96"/>
          <p:cNvSpPr/>
          <p:nvPr/>
        </p:nvSpPr>
        <p:spPr>
          <a:xfrm rot="16200000">
            <a:off x="250200" y="3989880"/>
            <a:ext cx="7743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Layer 0</a:t>
            </a:r>
            <a:endParaRPr lang="en-US" sz="1400" b="0" strike="noStrike" spc="-1">
              <a:latin typeface="Arial"/>
            </a:endParaRPr>
          </a:p>
        </p:txBody>
      </p:sp>
      <p:sp>
        <p:nvSpPr>
          <p:cNvPr id="700" name="Sol Köşeli Ayraç 97"/>
          <p:cNvSpPr/>
          <p:nvPr/>
        </p:nvSpPr>
        <p:spPr>
          <a:xfrm>
            <a:off x="844560" y="3570480"/>
            <a:ext cx="86400" cy="1140120"/>
          </a:xfrm>
          <a:prstGeom prst="leftBracket">
            <a:avLst>
              <a:gd name="adj" fmla="val 8333"/>
            </a:avLst>
          </a:prstGeom>
          <a:noFill/>
          <a:ln>
            <a:solidFill>
              <a:srgbClr val="000000"/>
            </a:solidFill>
          </a:ln>
        </p:spPr>
        <p:style>
          <a:lnRef idx="1">
            <a:schemeClr val="accent1"/>
          </a:lnRef>
          <a:fillRef idx="0">
            <a:schemeClr val="accent1"/>
          </a:fillRef>
          <a:effectRef idx="0">
            <a:schemeClr val="accent1"/>
          </a:effectRef>
          <a:fontRef idx="minor"/>
        </p:style>
      </p:sp>
      <p:sp>
        <p:nvSpPr>
          <p:cNvPr id="701" name="Metin kutusu 98"/>
          <p:cNvSpPr/>
          <p:nvPr/>
        </p:nvSpPr>
        <p:spPr>
          <a:xfrm rot="16200000">
            <a:off x="1068120" y="2440800"/>
            <a:ext cx="7743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Layer 1</a:t>
            </a:r>
            <a:endParaRPr lang="en-US" sz="1400" b="0" strike="noStrike" spc="-1">
              <a:latin typeface="Arial"/>
            </a:endParaRPr>
          </a:p>
        </p:txBody>
      </p:sp>
      <p:sp>
        <p:nvSpPr>
          <p:cNvPr id="702" name="Sol Köşeli Ayraç 99"/>
          <p:cNvSpPr/>
          <p:nvPr/>
        </p:nvSpPr>
        <p:spPr>
          <a:xfrm>
            <a:off x="1662480" y="2021400"/>
            <a:ext cx="86400" cy="1140120"/>
          </a:xfrm>
          <a:prstGeom prst="leftBracket">
            <a:avLst>
              <a:gd name="adj" fmla="val 8333"/>
            </a:avLst>
          </a:prstGeom>
          <a:noFill/>
          <a:ln>
            <a:solidFill>
              <a:srgbClr val="000000"/>
            </a:solidFill>
          </a:ln>
        </p:spPr>
        <p:style>
          <a:lnRef idx="1">
            <a:schemeClr val="accent1"/>
          </a:lnRef>
          <a:fillRef idx="0">
            <a:schemeClr val="accent1"/>
          </a:fillRef>
          <a:effectRef idx="0">
            <a:schemeClr val="accent1"/>
          </a:effectRef>
          <a:fontRef idx="minor"/>
        </p:style>
      </p:sp>
      <p:sp>
        <p:nvSpPr>
          <p:cNvPr id="703" name="Metin kutusu 100"/>
          <p:cNvSpPr/>
          <p:nvPr/>
        </p:nvSpPr>
        <p:spPr>
          <a:xfrm rot="16200000">
            <a:off x="3338280" y="782640"/>
            <a:ext cx="7743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Layer 2</a:t>
            </a:r>
            <a:endParaRPr lang="en-US" sz="1400" b="0" strike="noStrike" spc="-1">
              <a:latin typeface="Arial"/>
            </a:endParaRPr>
          </a:p>
        </p:txBody>
      </p:sp>
      <p:sp>
        <p:nvSpPr>
          <p:cNvPr id="704" name="Sol Köşeli Ayraç 101"/>
          <p:cNvSpPr/>
          <p:nvPr/>
        </p:nvSpPr>
        <p:spPr>
          <a:xfrm>
            <a:off x="3920400" y="163800"/>
            <a:ext cx="60480" cy="1594440"/>
          </a:xfrm>
          <a:prstGeom prst="leftBracket">
            <a:avLst>
              <a:gd name="adj" fmla="val 8333"/>
            </a:avLst>
          </a:prstGeom>
          <a:noFill/>
          <a:ln>
            <a:solidFill>
              <a:srgbClr val="000000"/>
            </a:solidFill>
          </a:ln>
        </p:spPr>
        <p:style>
          <a:lnRef idx="1">
            <a:schemeClr val="accent1"/>
          </a:lnRef>
          <a:fillRef idx="0">
            <a:schemeClr val="accent1"/>
          </a:fillRef>
          <a:effectRef idx="0">
            <a:schemeClr val="accent1"/>
          </a:effectRef>
          <a:fontRef idx="minor"/>
        </p:style>
      </p:sp>
      <p:sp>
        <p:nvSpPr>
          <p:cNvPr id="2" name="Dikdörtgen 1">
            <a:extLst>
              <a:ext uri="{FF2B5EF4-FFF2-40B4-BE49-F238E27FC236}">
                <a16:creationId xmlns:a16="http://schemas.microsoft.com/office/drawing/2014/main" id="{D978ABE1-1DA3-3033-62EC-A78577CD2CF5}"/>
              </a:ext>
            </a:extLst>
          </p:cNvPr>
          <p:cNvSpPr/>
          <p:nvPr/>
        </p:nvSpPr>
        <p:spPr>
          <a:xfrm>
            <a:off x="5386646" y="1620981"/>
            <a:ext cx="2892829" cy="14962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sp>
        <p:nvSpPr>
          <p:cNvPr id="3" name="Dikdörtgen 2">
            <a:extLst>
              <a:ext uri="{FF2B5EF4-FFF2-40B4-BE49-F238E27FC236}">
                <a16:creationId xmlns:a16="http://schemas.microsoft.com/office/drawing/2014/main" id="{882FC856-8449-5FC7-869C-25E3FAF12140}"/>
              </a:ext>
            </a:extLst>
          </p:cNvPr>
          <p:cNvSpPr/>
          <p:nvPr/>
        </p:nvSpPr>
        <p:spPr>
          <a:xfrm>
            <a:off x="1928551" y="3100646"/>
            <a:ext cx="1820488" cy="1163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sp>
        <p:nvSpPr>
          <p:cNvPr id="5" name="Dikdörtgen 4">
            <a:extLst>
              <a:ext uri="{FF2B5EF4-FFF2-40B4-BE49-F238E27FC236}">
                <a16:creationId xmlns:a16="http://schemas.microsoft.com/office/drawing/2014/main" id="{74FA8B05-E752-1C8F-4740-D00B5E63ACE4}"/>
              </a:ext>
            </a:extLst>
          </p:cNvPr>
          <p:cNvSpPr/>
          <p:nvPr/>
        </p:nvSpPr>
        <p:spPr>
          <a:xfrm>
            <a:off x="4123111" y="3100646"/>
            <a:ext cx="1820488" cy="1163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sp>
        <p:nvSpPr>
          <p:cNvPr id="6" name="Dikdörtgen 5">
            <a:extLst>
              <a:ext uri="{FF2B5EF4-FFF2-40B4-BE49-F238E27FC236}">
                <a16:creationId xmlns:a16="http://schemas.microsoft.com/office/drawing/2014/main" id="{93249EBA-2BBB-88ED-8C5F-DCF84C257001}"/>
              </a:ext>
            </a:extLst>
          </p:cNvPr>
          <p:cNvSpPr/>
          <p:nvPr/>
        </p:nvSpPr>
        <p:spPr>
          <a:xfrm>
            <a:off x="6317670" y="3100645"/>
            <a:ext cx="1820488" cy="1163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cxnSp>
        <p:nvCxnSpPr>
          <p:cNvPr id="7" name="Düz Ok Bağlayıcısı 6">
            <a:extLst>
              <a:ext uri="{FF2B5EF4-FFF2-40B4-BE49-F238E27FC236}">
                <a16:creationId xmlns:a16="http://schemas.microsoft.com/office/drawing/2014/main" id="{A0647083-8C96-F43C-B2D2-3CEE2FC4F91E}"/>
              </a:ext>
            </a:extLst>
          </p:cNvPr>
          <p:cNvCxnSpPr/>
          <p:nvPr/>
        </p:nvCxnSpPr>
        <p:spPr>
          <a:xfrm flipV="1">
            <a:off x="1762298" y="3221183"/>
            <a:ext cx="1064028" cy="62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Düz Ok Bağlayıcısı 7">
            <a:extLst>
              <a:ext uri="{FF2B5EF4-FFF2-40B4-BE49-F238E27FC236}">
                <a16:creationId xmlns:a16="http://schemas.microsoft.com/office/drawing/2014/main" id="{F291590C-61D3-BFC8-5021-0D880946303A}"/>
              </a:ext>
            </a:extLst>
          </p:cNvPr>
          <p:cNvCxnSpPr/>
          <p:nvPr/>
        </p:nvCxnSpPr>
        <p:spPr>
          <a:xfrm flipH="1" flipV="1">
            <a:off x="6834621" y="1826202"/>
            <a:ext cx="365759" cy="38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F3FC50EC-ED2B-7618-CC4C-DB578A1D8219}"/>
              </a:ext>
            </a:extLst>
          </p:cNvPr>
          <p:cNvCxnSpPr>
            <a:cxnSpLocks/>
          </p:cNvCxnSpPr>
          <p:nvPr/>
        </p:nvCxnSpPr>
        <p:spPr>
          <a:xfrm flipH="1" flipV="1">
            <a:off x="2894388" y="3231053"/>
            <a:ext cx="1828800" cy="6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F1E3172-AB8D-8D3E-457E-31F215FA7CAC}"/>
              </a:ext>
            </a:extLst>
          </p:cNvPr>
          <p:cNvCxnSpPr>
            <a:cxnSpLocks/>
          </p:cNvCxnSpPr>
          <p:nvPr/>
        </p:nvCxnSpPr>
        <p:spPr>
          <a:xfrm flipV="1">
            <a:off x="2842951" y="1774768"/>
            <a:ext cx="3773977" cy="423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Düz Ok Bağlayıcısı 3">
            <a:extLst>
              <a:ext uri="{FF2B5EF4-FFF2-40B4-BE49-F238E27FC236}">
                <a16:creationId xmlns:a16="http://schemas.microsoft.com/office/drawing/2014/main" id="{F8E77739-F490-9F0D-B5BD-7022DE70D397}"/>
              </a:ext>
            </a:extLst>
          </p:cNvPr>
          <p:cNvCxnSpPr>
            <a:cxnSpLocks/>
          </p:cNvCxnSpPr>
          <p:nvPr/>
        </p:nvCxnSpPr>
        <p:spPr>
          <a:xfrm flipV="1">
            <a:off x="5020887" y="1783081"/>
            <a:ext cx="1778922" cy="4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E0E25D4F-99F3-841E-8979-F25727C90279}"/>
              </a:ext>
            </a:extLst>
          </p:cNvPr>
          <p:cNvCxnSpPr>
            <a:cxnSpLocks/>
          </p:cNvCxnSpPr>
          <p:nvPr/>
        </p:nvCxnSpPr>
        <p:spPr>
          <a:xfrm flipH="1" flipV="1">
            <a:off x="2811261" y="3239366"/>
            <a:ext cx="432261" cy="623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0724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8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2" name="Resim 11">
            <a:extLst>
              <a:ext uri="{FF2B5EF4-FFF2-40B4-BE49-F238E27FC236}">
                <a16:creationId xmlns:a16="http://schemas.microsoft.com/office/drawing/2014/main" id="{97E99BE4-C1D8-C63F-0F35-B179EB617EB1}"/>
              </a:ext>
            </a:extLst>
          </p:cNvPr>
          <p:cNvPicPr>
            <a:picLocks noChangeAspect="1"/>
          </p:cNvPicPr>
          <p:nvPr/>
        </p:nvPicPr>
        <p:blipFill>
          <a:blip r:embed="rId3"/>
          <a:stretch>
            <a:fillRect/>
          </a:stretch>
        </p:blipFill>
        <p:spPr>
          <a:xfrm>
            <a:off x="2391499" y="694263"/>
            <a:ext cx="4361001" cy="4243401"/>
          </a:xfrm>
          <a:prstGeom prst="rect">
            <a:avLst/>
          </a:prstGeom>
        </p:spPr>
      </p:pic>
    </p:spTree>
    <p:extLst>
      <p:ext uri="{BB962C8B-B14F-4D97-AF65-F5344CB8AC3E}">
        <p14:creationId xmlns:p14="http://schemas.microsoft.com/office/powerpoint/2010/main" val="917055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sp>
        <p:nvSpPr>
          <p:cNvPr id="3" name="Metin kutusu 2">
            <a:extLst>
              <a:ext uri="{FF2B5EF4-FFF2-40B4-BE49-F238E27FC236}">
                <a16:creationId xmlns:a16="http://schemas.microsoft.com/office/drawing/2014/main" id="{A96C9AF8-DAA0-44F8-7980-6F1021B8C06A}"/>
              </a:ext>
            </a:extLst>
          </p:cNvPr>
          <p:cNvSpPr txBox="1"/>
          <p:nvPr/>
        </p:nvSpPr>
        <p:spPr>
          <a:xfrm>
            <a:off x="876507" y="2881488"/>
            <a:ext cx="7390266" cy="646331"/>
          </a:xfrm>
          <a:prstGeom prst="rect">
            <a:avLst/>
          </a:prstGeom>
          <a:noFill/>
        </p:spPr>
        <p:txBody>
          <a:bodyPr wrap="square">
            <a:spAutoFit/>
          </a:bodyPr>
          <a:lstStyle/>
          <a:p>
            <a:pPr algn="ctr"/>
            <a:r>
              <a:rPr lang="en-US" dirty="0">
                <a:effectLst/>
                <a:latin typeface="Times New Roman" panose="02020603050405020304" pitchFamily="18" charset="0"/>
              </a:rPr>
              <a:t>How many people are needed such that</a:t>
            </a:r>
            <a:br>
              <a:rPr lang="en-US" dirty="0"/>
            </a:br>
            <a:r>
              <a:rPr lang="en-US" dirty="0">
                <a:effectLst/>
                <a:latin typeface="Times New Roman" panose="02020603050405020304" pitchFamily="18" charset="0"/>
              </a:rPr>
              <a:t>there is a reasonable chance that at least two people have the same birthday?</a:t>
            </a:r>
            <a:endParaRPr lang="tr-TR" dirty="0"/>
          </a:p>
        </p:txBody>
      </p:sp>
    </p:spTree>
    <p:extLst>
      <p:ext uri="{BB962C8B-B14F-4D97-AF65-F5344CB8AC3E}">
        <p14:creationId xmlns:p14="http://schemas.microsoft.com/office/powerpoint/2010/main" val="8835917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0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07" name="Grup 9"/>
          <p:cNvGrpSpPr/>
          <p:nvPr/>
        </p:nvGrpSpPr>
        <p:grpSpPr>
          <a:xfrm>
            <a:off x="0" y="-26640"/>
            <a:ext cx="9143280" cy="621000"/>
            <a:chOff x="0" y="-26640"/>
            <a:chExt cx="9143280" cy="621000"/>
          </a:xfrm>
        </p:grpSpPr>
        <p:sp>
          <p:nvSpPr>
            <p:cNvPr id="70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09" name="Resim 12"/>
            <p:cNvPicPr/>
            <p:nvPr/>
          </p:nvPicPr>
          <p:blipFill>
            <a:blip r:embed="rId3"/>
            <a:stretch/>
          </p:blipFill>
          <p:spPr>
            <a:xfrm>
              <a:off x="8335440" y="-26640"/>
              <a:ext cx="613440" cy="621000"/>
            </a:xfrm>
            <a:prstGeom prst="rect">
              <a:avLst/>
            </a:prstGeom>
            <a:ln w="0">
              <a:noFill/>
            </a:ln>
          </p:spPr>
        </p:pic>
      </p:grpSp>
      <p:sp>
        <p:nvSpPr>
          <p:cNvPr id="710"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pic>
        <p:nvPicPr>
          <p:cNvPr id="711" name="Resim 2"/>
          <p:cNvPicPr/>
          <p:nvPr/>
        </p:nvPicPr>
        <p:blipFill>
          <a:blip r:embed="rId4"/>
          <a:stretch/>
        </p:blipFill>
        <p:spPr>
          <a:xfrm>
            <a:off x="1523880" y="1881360"/>
            <a:ext cx="6095160" cy="3094920"/>
          </a:xfrm>
          <a:prstGeom prst="rect">
            <a:avLst/>
          </a:prstGeom>
          <a:ln w="0">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1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14" name="Grup 9"/>
          <p:cNvGrpSpPr/>
          <p:nvPr/>
        </p:nvGrpSpPr>
        <p:grpSpPr>
          <a:xfrm>
            <a:off x="0" y="-26640"/>
            <a:ext cx="9143280" cy="621000"/>
            <a:chOff x="0" y="-26640"/>
            <a:chExt cx="9143280" cy="621000"/>
          </a:xfrm>
        </p:grpSpPr>
        <p:sp>
          <p:nvSpPr>
            <p:cNvPr id="71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16" name="Resim 12"/>
            <p:cNvPicPr/>
            <p:nvPr/>
          </p:nvPicPr>
          <p:blipFill>
            <a:blip r:embed="rId3"/>
            <a:stretch/>
          </p:blipFill>
          <p:spPr>
            <a:xfrm>
              <a:off x="8335440" y="-26640"/>
              <a:ext cx="613440" cy="621000"/>
            </a:xfrm>
            <a:prstGeom prst="rect">
              <a:avLst/>
            </a:prstGeom>
            <a:ln w="0">
              <a:noFill/>
            </a:ln>
          </p:spPr>
        </p:pic>
      </p:grpSp>
      <p:sp>
        <p:nvSpPr>
          <p:cNvPr id="717"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pic>
        <p:nvPicPr>
          <p:cNvPr id="718" name="Resim 1"/>
          <p:cNvPicPr/>
          <p:nvPr/>
        </p:nvPicPr>
        <p:blipFill>
          <a:blip r:embed="rId4"/>
          <a:stretch/>
        </p:blipFill>
        <p:spPr>
          <a:xfrm>
            <a:off x="590400" y="1851120"/>
            <a:ext cx="6693120" cy="2493720"/>
          </a:xfrm>
          <a:prstGeom prst="rect">
            <a:avLst/>
          </a:prstGeom>
          <a:ln w="0">
            <a:noFill/>
          </a:ln>
        </p:spPr>
      </p:pic>
      <p:sp>
        <p:nvSpPr>
          <p:cNvPr id="3" name="Düz Ok Bağlayıcısı 10">
            <a:extLst>
              <a:ext uri="{FF2B5EF4-FFF2-40B4-BE49-F238E27FC236}">
                <a16:creationId xmlns:a16="http://schemas.microsoft.com/office/drawing/2014/main" id="{3492B08C-C403-4915-5167-139A6610F238}"/>
              </a:ext>
            </a:extLst>
          </p:cNvPr>
          <p:cNvSpPr/>
          <p:nvPr/>
        </p:nvSpPr>
        <p:spPr>
          <a:xfrm>
            <a:off x="3367636" y="2851495"/>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 name="Metin kutusu 14">
            <a:extLst>
              <a:ext uri="{FF2B5EF4-FFF2-40B4-BE49-F238E27FC236}">
                <a16:creationId xmlns:a16="http://schemas.microsoft.com/office/drawing/2014/main" id="{D723A498-EC59-623A-41EA-69EF3FF1AF66}"/>
              </a:ext>
            </a:extLst>
          </p:cNvPr>
          <p:cNvSpPr/>
          <p:nvPr/>
        </p:nvSpPr>
        <p:spPr>
          <a:xfrm>
            <a:off x="3672196" y="2711455"/>
            <a:ext cx="306540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spc="-1" dirty="0">
                <a:solidFill>
                  <a:srgbClr val="00B050"/>
                </a:solidFill>
                <a:latin typeface="Times New Roman"/>
              </a:rPr>
              <a:t> 32 byte </a:t>
            </a:r>
            <a:r>
              <a:rPr lang="tr-TR" sz="1200" spc="-1" dirty="0" err="1">
                <a:solidFill>
                  <a:srgbClr val="00B050"/>
                </a:solidFill>
                <a:latin typeface="Times New Roman"/>
              </a:rPr>
              <a:t>consist</a:t>
            </a:r>
            <a:r>
              <a:rPr lang="tr-TR" sz="1200" spc="-1" dirty="0">
                <a:solidFill>
                  <a:srgbClr val="00B050"/>
                </a:solidFill>
                <a:latin typeface="Times New Roman"/>
              </a:rPr>
              <a:t> of 0</a:t>
            </a:r>
            <a:endParaRPr lang="tr-TR" sz="1200" b="0" strike="noStrike" spc="-1" dirty="0">
              <a:solidFill>
                <a:srgbClr val="00B050"/>
              </a:solidFill>
              <a:latin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2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21" name="Grup 9"/>
          <p:cNvGrpSpPr/>
          <p:nvPr/>
        </p:nvGrpSpPr>
        <p:grpSpPr>
          <a:xfrm>
            <a:off x="0" y="-26640"/>
            <a:ext cx="9143280" cy="621000"/>
            <a:chOff x="0" y="-26640"/>
            <a:chExt cx="9143280" cy="621000"/>
          </a:xfrm>
        </p:grpSpPr>
        <p:sp>
          <p:nvSpPr>
            <p:cNvPr id="72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23" name="Resim 12"/>
            <p:cNvPicPr/>
            <p:nvPr/>
          </p:nvPicPr>
          <p:blipFill>
            <a:blip r:embed="rId3"/>
            <a:stretch/>
          </p:blipFill>
          <p:spPr>
            <a:xfrm>
              <a:off x="8335440" y="-26640"/>
              <a:ext cx="613440" cy="621000"/>
            </a:xfrm>
            <a:prstGeom prst="rect">
              <a:avLst/>
            </a:prstGeom>
            <a:ln w="0">
              <a:noFill/>
            </a:ln>
          </p:spPr>
        </p:pic>
      </p:grpSp>
      <p:sp>
        <p:nvSpPr>
          <p:cNvPr id="72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grpSp>
        <p:nvGrpSpPr>
          <p:cNvPr id="725" name="Grup 6"/>
          <p:cNvGrpSpPr/>
          <p:nvPr/>
        </p:nvGrpSpPr>
        <p:grpSpPr>
          <a:xfrm>
            <a:off x="374040" y="1253880"/>
            <a:ext cx="5751720" cy="4547880"/>
            <a:chOff x="374040" y="1253880"/>
            <a:chExt cx="5751720" cy="4547880"/>
          </a:xfrm>
        </p:grpSpPr>
        <p:pic>
          <p:nvPicPr>
            <p:cNvPr id="726" name="Resim 2"/>
            <p:cNvPicPr/>
            <p:nvPr/>
          </p:nvPicPr>
          <p:blipFill>
            <a:blip r:embed="rId4"/>
            <a:stretch/>
          </p:blipFill>
          <p:spPr>
            <a:xfrm>
              <a:off x="374040" y="1253880"/>
              <a:ext cx="5751720" cy="2027520"/>
            </a:xfrm>
            <a:prstGeom prst="rect">
              <a:avLst/>
            </a:prstGeom>
            <a:ln w="0">
              <a:noFill/>
            </a:ln>
          </p:spPr>
        </p:pic>
        <p:pic>
          <p:nvPicPr>
            <p:cNvPr id="727" name="Resim 3"/>
            <p:cNvPicPr/>
            <p:nvPr/>
          </p:nvPicPr>
          <p:blipFill>
            <a:blip r:embed="rId5"/>
            <a:stretch/>
          </p:blipFill>
          <p:spPr>
            <a:xfrm>
              <a:off x="434880" y="3279240"/>
              <a:ext cx="5630040" cy="2522520"/>
            </a:xfrm>
            <a:prstGeom prst="rect">
              <a:avLst/>
            </a:prstGeom>
            <a:ln w="0">
              <a:noFill/>
            </a:ln>
          </p:spPr>
        </p:pic>
      </p:grpSp>
      <p:sp>
        <p:nvSpPr>
          <p:cNvPr id="728" name="Düz Ok Bağlayıcısı 10"/>
          <p:cNvSpPr/>
          <p:nvPr/>
        </p:nvSpPr>
        <p:spPr>
          <a:xfrm>
            <a:off x="5329440" y="314244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29" name="Metin kutusu 14"/>
          <p:cNvSpPr/>
          <p:nvPr/>
        </p:nvSpPr>
        <p:spPr>
          <a:xfrm>
            <a:off x="5634000" y="3002400"/>
            <a:ext cx="30654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Sign the message with the lower XMSS tree</a:t>
            </a:r>
            <a:endParaRPr lang="en-US" sz="1200" b="0" strike="noStrike" spc="-1">
              <a:latin typeface="Arial"/>
            </a:endParaRPr>
          </a:p>
        </p:txBody>
      </p:sp>
      <p:sp>
        <p:nvSpPr>
          <p:cNvPr id="730" name="Sağ Köşeli Ayraç 1"/>
          <p:cNvSpPr/>
          <p:nvPr/>
        </p:nvSpPr>
        <p:spPr>
          <a:xfrm>
            <a:off x="6065640" y="3594240"/>
            <a:ext cx="60120" cy="171036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31" name="Metin kutusu 15"/>
          <p:cNvSpPr/>
          <p:nvPr/>
        </p:nvSpPr>
        <p:spPr>
          <a:xfrm>
            <a:off x="6126480" y="4263840"/>
            <a:ext cx="25729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Continue signing in the hypertree up to layer d-1</a:t>
            </a:r>
            <a:endParaRPr lang="en-US" sz="1200" b="0" strike="noStrike" spc="-1">
              <a:latin typeface="Arial"/>
            </a:endParaRPr>
          </a:p>
        </p:txBody>
      </p:sp>
      <p:sp>
        <p:nvSpPr>
          <p:cNvPr id="732" name="Düz Ok Bağlayıcısı 16"/>
          <p:cNvSpPr/>
          <p:nvPr/>
        </p:nvSpPr>
        <p:spPr>
          <a:xfrm>
            <a:off x="1928520" y="53071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33" name="Metin kutusu 17"/>
          <p:cNvSpPr/>
          <p:nvPr/>
        </p:nvSpPr>
        <p:spPr>
          <a:xfrm>
            <a:off x="2233080" y="5166720"/>
            <a:ext cx="30654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Return all signatures</a:t>
            </a:r>
            <a:endParaRPr lang="en-US" sz="1200" b="0" strike="noStrike" spc="-1">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35"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36" name="Grup 9"/>
          <p:cNvGrpSpPr/>
          <p:nvPr/>
        </p:nvGrpSpPr>
        <p:grpSpPr>
          <a:xfrm>
            <a:off x="0" y="-26640"/>
            <a:ext cx="9143280" cy="621000"/>
            <a:chOff x="0" y="-26640"/>
            <a:chExt cx="9143280" cy="621000"/>
          </a:xfrm>
        </p:grpSpPr>
        <p:sp>
          <p:nvSpPr>
            <p:cNvPr id="737"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38" name="Resim 12"/>
            <p:cNvPicPr/>
            <p:nvPr/>
          </p:nvPicPr>
          <p:blipFill>
            <a:blip r:embed="rId3"/>
            <a:stretch/>
          </p:blipFill>
          <p:spPr>
            <a:xfrm>
              <a:off x="8335440" y="-26640"/>
              <a:ext cx="613440" cy="621000"/>
            </a:xfrm>
            <a:prstGeom prst="rect">
              <a:avLst/>
            </a:prstGeom>
            <a:ln w="0">
              <a:noFill/>
            </a:ln>
          </p:spPr>
        </p:pic>
      </p:grpSp>
      <p:sp>
        <p:nvSpPr>
          <p:cNvPr id="739"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pic>
        <p:nvPicPr>
          <p:cNvPr id="740" name="Resim 1"/>
          <p:cNvPicPr/>
          <p:nvPr/>
        </p:nvPicPr>
        <p:blipFill>
          <a:blip r:embed="rId4"/>
          <a:stretch/>
        </p:blipFill>
        <p:spPr>
          <a:xfrm>
            <a:off x="133560" y="1245240"/>
            <a:ext cx="6872400" cy="4993560"/>
          </a:xfrm>
          <a:prstGeom prst="rect">
            <a:avLst/>
          </a:prstGeom>
          <a:ln w="0">
            <a:noFill/>
          </a:ln>
        </p:spPr>
      </p:pic>
      <p:sp>
        <p:nvSpPr>
          <p:cNvPr id="741" name="Düz Ok Bağlayıcısı 8"/>
          <p:cNvSpPr/>
          <p:nvPr/>
        </p:nvSpPr>
        <p:spPr>
          <a:xfrm>
            <a:off x="3766320" y="28303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2" name="Metin kutusu 10"/>
          <p:cNvSpPr/>
          <p:nvPr/>
        </p:nvSpPr>
        <p:spPr>
          <a:xfrm>
            <a:off x="4070880" y="2691720"/>
            <a:ext cx="24422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Get signature of layer 0 XMSS</a:t>
            </a:r>
            <a:endParaRPr lang="en-US" sz="1200" b="0" strike="noStrike" spc="-1">
              <a:latin typeface="Arial"/>
            </a:endParaRPr>
          </a:p>
        </p:txBody>
      </p:sp>
      <p:sp>
        <p:nvSpPr>
          <p:cNvPr id="743" name="Düz Ok Bağlayıcısı 18"/>
          <p:cNvSpPr/>
          <p:nvPr/>
        </p:nvSpPr>
        <p:spPr>
          <a:xfrm>
            <a:off x="5573160" y="33307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4" name="Metin kutusu 19"/>
          <p:cNvSpPr/>
          <p:nvPr/>
        </p:nvSpPr>
        <p:spPr>
          <a:xfrm>
            <a:off x="5878080" y="3192480"/>
            <a:ext cx="2525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Compute pk of layer 0 XMSS</a:t>
            </a:r>
            <a:endParaRPr lang="en-US" sz="1200" b="0" strike="noStrike" spc="-1">
              <a:latin typeface="Arial"/>
            </a:endParaRPr>
          </a:p>
        </p:txBody>
      </p:sp>
      <p:sp>
        <p:nvSpPr>
          <p:cNvPr id="745" name="Düz Ok Bağlayıcısı 20"/>
          <p:cNvSpPr/>
          <p:nvPr/>
        </p:nvSpPr>
        <p:spPr>
          <a:xfrm>
            <a:off x="4070880" y="400608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6" name="Metin kutusu 21"/>
          <p:cNvSpPr/>
          <p:nvPr/>
        </p:nvSpPr>
        <p:spPr>
          <a:xfrm>
            <a:off x="4375800" y="3867480"/>
            <a:ext cx="24422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Get signature of layer j XMSS</a:t>
            </a:r>
            <a:endParaRPr lang="en-US" sz="1200" b="0" strike="noStrike" spc="-1">
              <a:latin typeface="Arial"/>
            </a:endParaRPr>
          </a:p>
        </p:txBody>
      </p:sp>
      <p:sp>
        <p:nvSpPr>
          <p:cNvPr id="747" name="Düz Ok Bağlayıcısı 22"/>
          <p:cNvSpPr/>
          <p:nvPr/>
        </p:nvSpPr>
        <p:spPr>
          <a:xfrm>
            <a:off x="6026400" y="450648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8" name="Metin kutusu 24"/>
          <p:cNvSpPr/>
          <p:nvPr/>
        </p:nvSpPr>
        <p:spPr>
          <a:xfrm>
            <a:off x="6331320" y="4366080"/>
            <a:ext cx="20718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Compute pk of layer j XMSS</a:t>
            </a:r>
            <a:endParaRPr lang="en-US" sz="1200" b="0" strike="noStrike" spc="-1">
              <a:latin typeface="Arial"/>
            </a:endParaRPr>
          </a:p>
        </p:txBody>
      </p:sp>
      <p:sp>
        <p:nvSpPr>
          <p:cNvPr id="749" name="Düz Ok Bağlayıcısı 16"/>
          <p:cNvSpPr/>
          <p:nvPr/>
        </p:nvSpPr>
        <p:spPr>
          <a:xfrm>
            <a:off x="2666160" y="482148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50" name="Metin kutusu 17"/>
          <p:cNvSpPr/>
          <p:nvPr/>
        </p:nvSpPr>
        <p:spPr>
          <a:xfrm>
            <a:off x="2971080" y="4681080"/>
            <a:ext cx="445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If final node is equal to PK_HT, then signature is valid </a:t>
            </a:r>
            <a:endParaRPr lang="en-US" sz="1200" b="0" strike="noStrike" spc="-1">
              <a:latin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5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53" name="Grup 9"/>
          <p:cNvGrpSpPr/>
          <p:nvPr/>
        </p:nvGrpSpPr>
        <p:grpSpPr>
          <a:xfrm>
            <a:off x="0" y="-26640"/>
            <a:ext cx="9143280" cy="621000"/>
            <a:chOff x="0" y="-26640"/>
            <a:chExt cx="9143280" cy="621000"/>
          </a:xfrm>
        </p:grpSpPr>
        <p:sp>
          <p:nvSpPr>
            <p:cNvPr id="754"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55" name="Resim 12"/>
            <p:cNvPicPr/>
            <p:nvPr/>
          </p:nvPicPr>
          <p:blipFill>
            <a:blip r:embed="rId3"/>
            <a:stretch/>
          </p:blipFill>
          <p:spPr>
            <a:xfrm>
              <a:off x="8335440" y="-26640"/>
              <a:ext cx="613440" cy="621000"/>
            </a:xfrm>
            <a:prstGeom prst="rect">
              <a:avLst/>
            </a:prstGeom>
            <a:ln w="0">
              <a:noFill/>
            </a:ln>
          </p:spPr>
        </p:pic>
      </p:grpSp>
      <p:sp>
        <p:nvSpPr>
          <p:cNvPr id="756"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sp>
        <p:nvSpPr>
          <p:cNvPr id="757" name="Metin kutusu 1"/>
          <p:cNvSpPr/>
          <p:nvPr/>
        </p:nvSpPr>
        <p:spPr>
          <a:xfrm>
            <a:off x="680908" y="1158240"/>
            <a:ext cx="7882757" cy="202987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a:buClr>
                <a:srgbClr val="000000"/>
              </a:buClr>
              <a:buFont typeface="Arial"/>
              <a:buChar char="•"/>
            </a:pPr>
            <a:r>
              <a:rPr lang="tr-TR" sz="1800" b="0" strike="noStrike" spc="-1" dirty="0" err="1">
                <a:solidFill>
                  <a:srgbClr val="000000"/>
                </a:solidFill>
                <a:latin typeface="Times New Roman"/>
                <a:ea typeface="DejaVu Sans"/>
              </a:rPr>
              <a:t>Uses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parameters</a:t>
            </a:r>
            <a:r>
              <a:rPr lang="tr-TR" spc="-1" dirty="0">
                <a:solidFill>
                  <a:srgbClr val="000000"/>
                </a:solidFill>
                <a:latin typeface="Times New Roman"/>
                <a:ea typeface="DejaVu Sans"/>
              </a:rPr>
              <a:t> k </a:t>
            </a:r>
            <a:r>
              <a:rPr lang="tr-TR" spc="-1" dirty="0" err="1">
                <a:solidFill>
                  <a:srgbClr val="000000"/>
                </a:solidFill>
                <a:latin typeface="Times New Roman"/>
                <a:ea typeface="DejaVu Sans"/>
              </a:rPr>
              <a:t>and</a:t>
            </a:r>
            <a:r>
              <a:rPr lang="tr-TR" spc="-1" dirty="0">
                <a:solidFill>
                  <a:srgbClr val="000000"/>
                </a:solidFill>
                <a:latin typeface="Times New Roman"/>
                <a:ea typeface="DejaVu Sans"/>
              </a:rPr>
              <a:t> t = 2</a:t>
            </a:r>
            <a:r>
              <a:rPr lang="tr-TR" spc="-1" baseline="30000" dirty="0">
                <a:solidFill>
                  <a:srgbClr val="000000"/>
                </a:solidFill>
                <a:latin typeface="Times New Roman"/>
                <a:ea typeface="DejaVu Sans"/>
              </a:rPr>
              <a:t>a</a:t>
            </a:r>
            <a:endParaRPr lang="en-US" sz="1800" b="0" strike="noStrike" spc="-1" dirty="0">
              <a:latin typeface="Arial"/>
            </a:endParaRPr>
          </a:p>
          <a:p>
            <a:pPr>
              <a:lnSpc>
                <a:spcPct val="100000"/>
              </a:lnSpc>
              <a:buNone/>
            </a:pPr>
            <a:endParaRPr lang="en-US" sz="1800" b="0" strike="noStrike" spc="-1">
              <a:latin typeface="Arial"/>
            </a:endParaRPr>
          </a:p>
          <a:p>
            <a:pPr marL="285750" indent="-285750">
              <a:buClr>
                <a:srgbClr val="000000"/>
              </a:buClr>
              <a:buFont typeface="Arial"/>
              <a:buChar char="•"/>
            </a:pPr>
            <a:r>
              <a:rPr lang="tr-TR" sz="1800" b="0" strike="noStrike" spc="-1" dirty="0" err="1">
                <a:solidFill>
                  <a:srgbClr val="000000"/>
                </a:solidFill>
                <a:latin typeface="Times New Roman"/>
                <a:ea typeface="DejaVu Sans"/>
              </a:rPr>
              <a:t>Signs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strings</a:t>
            </a:r>
            <a:r>
              <a:rPr lang="tr-TR" sz="1800" b="0" strike="noStrike" spc="-1" dirty="0">
                <a:solidFill>
                  <a:srgbClr val="000000"/>
                </a:solidFill>
                <a:latin typeface="Times New Roman"/>
                <a:ea typeface="DejaVu Sans"/>
              </a:rPr>
              <a:t> of </a:t>
            </a:r>
            <a:r>
              <a:rPr lang="tr-TR" sz="1800" b="0" strike="noStrike" spc="-1" dirty="0" err="1">
                <a:solidFill>
                  <a:srgbClr val="000000"/>
                </a:solidFill>
                <a:latin typeface="Times New Roman"/>
                <a:ea typeface="DejaVu Sans"/>
              </a:rPr>
              <a:t>length</a:t>
            </a:r>
            <a:r>
              <a:rPr lang="tr-TR" spc="-1" dirty="0">
                <a:solidFill>
                  <a:srgbClr val="000000"/>
                </a:solidFill>
                <a:latin typeface="Times New Roman"/>
                <a:ea typeface="DejaVu Sans"/>
              </a:rPr>
              <a:t> </a:t>
            </a:r>
            <a:r>
              <a:rPr lang="tr-TR" spc="-1" dirty="0" err="1">
                <a:solidFill>
                  <a:srgbClr val="000000"/>
                </a:solidFill>
                <a:latin typeface="Times New Roman"/>
                <a:ea typeface="DejaVu Sans"/>
              </a:rPr>
              <a:t>ka</a:t>
            </a:r>
            <a:r>
              <a:rPr lang="tr-TR"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bits</a:t>
            </a:r>
            <a:endParaRPr lang="en-US" sz="1800" b="0" strike="noStrike" spc="-1" dirty="0" err="1">
              <a:latin typeface="Arial"/>
            </a:endParaRPr>
          </a:p>
          <a:p>
            <a:pPr>
              <a:lnSpc>
                <a:spcPct val="100000"/>
              </a:lnSpc>
              <a:buNone/>
            </a:pPr>
            <a:endParaRPr lang="en-US" sz="1800" b="0" strike="noStrike" spc="-1">
              <a:latin typeface="Arial"/>
            </a:endParaRPr>
          </a:p>
          <a:p>
            <a:pPr marL="285750" indent="-285750">
              <a:buClr>
                <a:srgbClr val="000000"/>
              </a:buClr>
              <a:buFont typeface="Arial"/>
              <a:buChar char="•"/>
            </a:pPr>
            <a:r>
              <a:rPr lang="tr-TR" sz="1800" b="0" strike="noStrike" spc="-1" dirty="0" err="1">
                <a:solidFill>
                  <a:srgbClr val="000000"/>
                </a:solidFill>
                <a:latin typeface="Times New Roman"/>
                <a:ea typeface="DejaVu Sans"/>
              </a:rPr>
              <a:t>Privite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key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consist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kt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many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random</a:t>
            </a:r>
            <a:r>
              <a:rPr lang="tr-TR" sz="1800" b="0" strike="noStrike" spc="-1" dirty="0">
                <a:solidFill>
                  <a:srgbClr val="000000"/>
                </a:solidFill>
                <a:latin typeface="Times New Roman"/>
                <a:ea typeface="DejaVu Sans"/>
              </a:rPr>
              <a:t> n byte </a:t>
            </a:r>
            <a:r>
              <a:rPr lang="tr-TR" sz="1800" b="0" strike="noStrike" spc="-1" dirty="0" err="1">
                <a:solidFill>
                  <a:srgbClr val="000000"/>
                </a:solidFill>
                <a:latin typeface="Times New Roman"/>
                <a:ea typeface="DejaVu Sans"/>
              </a:rPr>
              <a:t>strings</a:t>
            </a:r>
            <a:r>
              <a:rPr lang="tr-TR" spc="-1" dirty="0">
                <a:solidFill>
                  <a:srgbClr val="000000"/>
                </a:solidFill>
                <a:latin typeface="Times New Roman"/>
                <a:ea typeface="DejaVu Sans"/>
              </a:rPr>
              <a:t> </a:t>
            </a:r>
          </a:p>
          <a:p>
            <a:pPr marL="285750" indent="-285750">
              <a:buClr>
                <a:srgbClr val="000000"/>
              </a:buClr>
              <a:buFont typeface="Arial"/>
              <a:buChar char="•"/>
            </a:pPr>
            <a:endParaRPr lang="tr-TR" spc="-1" dirty="0">
              <a:latin typeface="Times New Roman"/>
            </a:endParaRPr>
          </a:p>
          <a:p>
            <a:pPr marL="285750" indent="-285750">
              <a:buClr>
                <a:srgbClr val="000000"/>
              </a:buClr>
              <a:buFont typeface="Arial"/>
              <a:buChar char="•"/>
            </a:pPr>
            <a:r>
              <a:rPr lang="tr-TR" spc="-1" dirty="0" err="1">
                <a:latin typeface="Times New Roman"/>
              </a:rPr>
              <a:t>Public</a:t>
            </a:r>
            <a:r>
              <a:rPr lang="tr-TR" spc="-1" dirty="0">
                <a:latin typeface="Times New Roman"/>
              </a:rPr>
              <a:t> </a:t>
            </a:r>
            <a:r>
              <a:rPr lang="tr-TR" spc="-1" dirty="0" err="1">
                <a:latin typeface="Times New Roman"/>
              </a:rPr>
              <a:t>key</a:t>
            </a:r>
            <a:r>
              <a:rPr lang="tr-TR" spc="-1" dirty="0">
                <a:latin typeface="Times New Roman"/>
              </a:rPr>
              <a:t> n byte </a:t>
            </a:r>
            <a:r>
              <a:rPr lang="tr-TR" spc="-1" dirty="0" err="1">
                <a:latin typeface="Times New Roman"/>
              </a:rPr>
              <a:t>value</a:t>
            </a:r>
            <a:r>
              <a:rPr lang="tr-TR" spc="-1" dirty="0">
                <a:latin typeface="Times New Roman"/>
              </a:rPr>
              <a:t> </a:t>
            </a:r>
            <a:r>
              <a:rPr lang="tr-TR" spc="-1" dirty="0" err="1">
                <a:latin typeface="Times New Roman"/>
              </a:rPr>
              <a:t>computed</a:t>
            </a:r>
            <a:r>
              <a:rPr lang="tr-TR" spc="-1" dirty="0">
                <a:latin typeface="Times New Roman"/>
              </a:rPr>
              <a:t> as a </a:t>
            </a:r>
            <a:r>
              <a:rPr lang="tr-TR" spc="-1" dirty="0" err="1">
                <a:latin typeface="Times New Roman"/>
              </a:rPr>
              <a:t>hash</a:t>
            </a:r>
            <a:r>
              <a:rPr lang="tr-TR" spc="-1" dirty="0">
                <a:latin typeface="Times New Roman"/>
              </a:rPr>
              <a:t> of </a:t>
            </a:r>
            <a:r>
              <a:rPr lang="tr-TR" spc="-1" dirty="0" err="1">
                <a:latin typeface="Times New Roman"/>
              </a:rPr>
              <a:t>root</a:t>
            </a:r>
            <a:r>
              <a:rPr lang="tr-TR" spc="-1" dirty="0">
                <a:latin typeface="Times New Roman"/>
              </a:rPr>
              <a:t> </a:t>
            </a:r>
            <a:r>
              <a:rPr lang="tr-TR" spc="-1" dirty="0" err="1">
                <a:latin typeface="Times New Roman"/>
              </a:rPr>
              <a:t>node</a:t>
            </a:r>
            <a:r>
              <a:rPr lang="tr-TR" spc="-1" dirty="0">
                <a:latin typeface="Times New Roman"/>
              </a:rPr>
              <a:t> of k </a:t>
            </a:r>
            <a:r>
              <a:rPr lang="tr-TR" spc="-1" dirty="0" err="1">
                <a:latin typeface="Times New Roman"/>
              </a:rPr>
              <a:t>hash</a:t>
            </a:r>
            <a:r>
              <a:rPr lang="tr-TR" spc="-1" dirty="0">
                <a:latin typeface="Times New Roman"/>
              </a:rPr>
              <a:t> </a:t>
            </a:r>
            <a:r>
              <a:rPr lang="tr-TR" spc="-1" dirty="0" err="1">
                <a:latin typeface="Times New Roman"/>
              </a:rPr>
              <a:t>trees</a:t>
            </a:r>
          </a:p>
        </p:txBody>
      </p:sp>
      <p:sp>
        <p:nvSpPr>
          <p:cNvPr id="761" name="Düz Ok Bağlayıcısı 3"/>
          <p:cNvSpPr/>
          <p:nvPr/>
        </p:nvSpPr>
        <p:spPr>
          <a:xfrm>
            <a:off x="1541520" y="5129640"/>
            <a:ext cx="360" cy="1731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62" name="Metin kutusu 6"/>
          <p:cNvSpPr/>
          <p:nvPr/>
        </p:nvSpPr>
        <p:spPr>
          <a:xfrm>
            <a:off x="1240920" y="5293800"/>
            <a:ext cx="6001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n byte</a:t>
            </a:r>
            <a:endParaRPr lang="en-US" sz="1100" b="0" strike="noStrike" spc="-1">
              <a:latin typeface="Arial"/>
            </a:endParaRPr>
          </a:p>
        </p:txBody>
      </p:sp>
      <p:sp>
        <p:nvSpPr>
          <p:cNvPr id="763" name="Sol Köşeli Ayraç 7"/>
          <p:cNvSpPr/>
          <p:nvPr/>
        </p:nvSpPr>
        <p:spPr>
          <a:xfrm rot="16200000">
            <a:off x="2341080" y="4725000"/>
            <a:ext cx="80640" cy="1941120"/>
          </a:xfrm>
          <a:prstGeom prst="lef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64" name="Metin kutusu 15"/>
          <p:cNvSpPr/>
          <p:nvPr/>
        </p:nvSpPr>
        <p:spPr>
          <a:xfrm>
            <a:off x="2075760" y="5759280"/>
            <a:ext cx="6001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t times</a:t>
            </a:r>
            <a:endParaRPr lang="en-US" sz="1100" b="0" strike="noStrike" spc="-1">
              <a:latin typeface="Arial"/>
            </a:endParaRPr>
          </a:p>
        </p:txBody>
      </p:sp>
      <p:sp>
        <p:nvSpPr>
          <p:cNvPr id="765" name="Sol Köşeli Ayraç 16"/>
          <p:cNvSpPr/>
          <p:nvPr/>
        </p:nvSpPr>
        <p:spPr>
          <a:xfrm rot="5400000">
            <a:off x="4485240" y="725400"/>
            <a:ext cx="101520" cy="6260400"/>
          </a:xfrm>
          <a:prstGeom prst="lef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66" name="Metin kutusu 17"/>
          <p:cNvSpPr/>
          <p:nvPr/>
        </p:nvSpPr>
        <p:spPr>
          <a:xfrm>
            <a:off x="4271400" y="3480480"/>
            <a:ext cx="6001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k trees</a:t>
            </a:r>
            <a:endParaRPr lang="en-US" sz="1100" b="0" strike="noStrike" spc="-1">
              <a:latin typeface="Arial"/>
            </a:endParaRPr>
          </a:p>
        </p:txBody>
      </p:sp>
      <p:sp>
        <p:nvSpPr>
          <p:cNvPr id="767" name="Sol Köşeli Ayraç 18"/>
          <p:cNvSpPr/>
          <p:nvPr/>
        </p:nvSpPr>
        <p:spPr>
          <a:xfrm>
            <a:off x="1030320" y="4266000"/>
            <a:ext cx="137520" cy="1027080"/>
          </a:xfrm>
          <a:prstGeom prst="lef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68" name="Metin kutusu 19"/>
          <p:cNvSpPr/>
          <p:nvPr/>
        </p:nvSpPr>
        <p:spPr>
          <a:xfrm>
            <a:off x="329400" y="4665600"/>
            <a:ext cx="7002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height a</a:t>
            </a:r>
            <a:endParaRPr lang="en-US" sz="1100" b="0" strike="noStrike" spc="-1">
              <a:latin typeface="Arial"/>
            </a:endParaRPr>
          </a:p>
        </p:txBody>
      </p:sp>
      <p:pic>
        <p:nvPicPr>
          <p:cNvPr id="2" name="Resim 2">
            <a:extLst>
              <a:ext uri="{FF2B5EF4-FFF2-40B4-BE49-F238E27FC236}">
                <a16:creationId xmlns:a16="http://schemas.microsoft.com/office/drawing/2014/main" id="{740F066E-C7F1-AA4C-59AD-AFDF86D264EA}"/>
              </a:ext>
            </a:extLst>
          </p:cNvPr>
          <p:cNvPicPr>
            <a:picLocks noChangeAspect="1"/>
          </p:cNvPicPr>
          <p:nvPr/>
        </p:nvPicPr>
        <p:blipFill>
          <a:blip r:embed="rId4"/>
          <a:stretch>
            <a:fillRect/>
          </a:stretch>
        </p:blipFill>
        <p:spPr>
          <a:xfrm>
            <a:off x="1371600" y="4091977"/>
            <a:ext cx="1945342" cy="1031763"/>
          </a:xfrm>
          <a:prstGeom prst="rect">
            <a:avLst/>
          </a:prstGeom>
        </p:spPr>
      </p:pic>
      <p:pic>
        <p:nvPicPr>
          <p:cNvPr id="4" name="Resim 2">
            <a:extLst>
              <a:ext uri="{FF2B5EF4-FFF2-40B4-BE49-F238E27FC236}">
                <a16:creationId xmlns:a16="http://schemas.microsoft.com/office/drawing/2014/main" id="{63F2E3E8-648B-ECA3-9808-266775B33C7F}"/>
              </a:ext>
            </a:extLst>
          </p:cNvPr>
          <p:cNvPicPr>
            <a:picLocks noChangeAspect="1"/>
          </p:cNvPicPr>
          <p:nvPr/>
        </p:nvPicPr>
        <p:blipFill>
          <a:blip r:embed="rId4"/>
          <a:stretch>
            <a:fillRect/>
          </a:stretch>
        </p:blipFill>
        <p:spPr>
          <a:xfrm>
            <a:off x="3406588" y="4091977"/>
            <a:ext cx="1945342" cy="1031763"/>
          </a:xfrm>
          <a:prstGeom prst="rect">
            <a:avLst/>
          </a:prstGeom>
        </p:spPr>
      </p:pic>
      <p:pic>
        <p:nvPicPr>
          <p:cNvPr id="5" name="Resim 2">
            <a:extLst>
              <a:ext uri="{FF2B5EF4-FFF2-40B4-BE49-F238E27FC236}">
                <a16:creationId xmlns:a16="http://schemas.microsoft.com/office/drawing/2014/main" id="{3480C597-E01B-8ADE-2A89-7F0092624A78}"/>
              </a:ext>
            </a:extLst>
          </p:cNvPr>
          <p:cNvPicPr>
            <a:picLocks noChangeAspect="1"/>
          </p:cNvPicPr>
          <p:nvPr/>
        </p:nvPicPr>
        <p:blipFill>
          <a:blip r:embed="rId4"/>
          <a:stretch>
            <a:fillRect/>
          </a:stretch>
        </p:blipFill>
        <p:spPr>
          <a:xfrm>
            <a:off x="5441576" y="4091976"/>
            <a:ext cx="1945342" cy="1031763"/>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7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71" name="Grup 9"/>
          <p:cNvGrpSpPr/>
          <p:nvPr/>
        </p:nvGrpSpPr>
        <p:grpSpPr>
          <a:xfrm>
            <a:off x="0" y="-26640"/>
            <a:ext cx="9143280" cy="621000"/>
            <a:chOff x="0" y="-26640"/>
            <a:chExt cx="9143280" cy="621000"/>
          </a:xfrm>
        </p:grpSpPr>
        <p:sp>
          <p:nvSpPr>
            <p:cNvPr id="77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73" name="Resim 12"/>
            <p:cNvPicPr/>
            <p:nvPr/>
          </p:nvPicPr>
          <p:blipFill>
            <a:blip r:embed="rId3"/>
            <a:stretch/>
          </p:blipFill>
          <p:spPr>
            <a:xfrm>
              <a:off x="8335440" y="-26640"/>
              <a:ext cx="613440" cy="621000"/>
            </a:xfrm>
            <a:prstGeom prst="rect">
              <a:avLst/>
            </a:prstGeom>
            <a:ln w="0">
              <a:noFill/>
            </a:ln>
          </p:spPr>
        </p:pic>
      </p:grpSp>
      <p:sp>
        <p:nvSpPr>
          <p:cNvPr id="77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pic>
        <p:nvPicPr>
          <p:cNvPr id="775" name="Resim 2"/>
          <p:cNvPicPr/>
          <p:nvPr/>
        </p:nvPicPr>
        <p:blipFill>
          <a:blip r:embed="rId4"/>
          <a:stretch/>
        </p:blipFill>
        <p:spPr>
          <a:xfrm>
            <a:off x="880560" y="1993680"/>
            <a:ext cx="7382520" cy="2887560"/>
          </a:xfrm>
          <a:prstGeom prst="rect">
            <a:avLst/>
          </a:prstGeom>
          <a:ln w="0">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7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78" name="Grup 9"/>
          <p:cNvGrpSpPr/>
          <p:nvPr/>
        </p:nvGrpSpPr>
        <p:grpSpPr>
          <a:xfrm>
            <a:off x="0" y="-26640"/>
            <a:ext cx="9143280" cy="621000"/>
            <a:chOff x="0" y="-26640"/>
            <a:chExt cx="9143280" cy="621000"/>
          </a:xfrm>
        </p:grpSpPr>
        <p:sp>
          <p:nvSpPr>
            <p:cNvPr id="77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80" name="Resim 12"/>
            <p:cNvPicPr/>
            <p:nvPr/>
          </p:nvPicPr>
          <p:blipFill>
            <a:blip r:embed="rId3"/>
            <a:stretch/>
          </p:blipFill>
          <p:spPr>
            <a:xfrm>
              <a:off x="8335440" y="-26640"/>
              <a:ext cx="613440" cy="621000"/>
            </a:xfrm>
            <a:prstGeom prst="rect">
              <a:avLst/>
            </a:prstGeom>
            <a:ln w="0">
              <a:noFill/>
            </a:ln>
          </p:spPr>
        </p:pic>
      </p:grpSp>
      <p:sp>
        <p:nvSpPr>
          <p:cNvPr id="781"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pic>
        <p:nvPicPr>
          <p:cNvPr id="782" name="Resim 1"/>
          <p:cNvPicPr/>
          <p:nvPr/>
        </p:nvPicPr>
        <p:blipFill>
          <a:blip r:embed="rId4"/>
          <a:stretch/>
        </p:blipFill>
        <p:spPr>
          <a:xfrm>
            <a:off x="451800" y="1630800"/>
            <a:ext cx="6967080" cy="3145320"/>
          </a:xfrm>
          <a:prstGeom prst="rect">
            <a:avLst/>
          </a:prstGeom>
          <a:ln w="0">
            <a:noFill/>
          </a:ln>
        </p:spPr>
      </p:pic>
      <p:sp>
        <p:nvSpPr>
          <p:cNvPr id="783" name="Düz Ok Bağlayıcısı 10"/>
          <p:cNvSpPr/>
          <p:nvPr/>
        </p:nvSpPr>
        <p:spPr>
          <a:xfrm flipV="1">
            <a:off x="3304800" y="3801600"/>
            <a:ext cx="3610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84" name="Metin kutusu 14"/>
          <p:cNvSpPr/>
          <p:nvPr/>
        </p:nvSpPr>
        <p:spPr>
          <a:xfrm>
            <a:off x="3661560" y="3664440"/>
            <a:ext cx="18198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Obtain sk from SK.seed</a:t>
            </a:r>
            <a:endParaRPr lang="en-US" sz="1200" b="0" strike="noStrike" spc="-1">
              <a:latin typeface="Arial"/>
            </a:endParaRPr>
          </a:p>
        </p:txBody>
      </p:sp>
      <p:sp>
        <p:nvSpPr>
          <p:cNvPr id="2" name="Düz Ok Bağlayıcısı 10">
            <a:extLst>
              <a:ext uri="{FF2B5EF4-FFF2-40B4-BE49-F238E27FC236}">
                <a16:creationId xmlns:a16="http://schemas.microsoft.com/office/drawing/2014/main" id="{829D492E-4914-377E-926C-F6F9C0DB33C7}"/>
              </a:ext>
            </a:extLst>
          </p:cNvPr>
          <p:cNvSpPr/>
          <p:nvPr/>
        </p:nvSpPr>
        <p:spPr>
          <a:xfrm flipV="1">
            <a:off x="1762870" y="4187082"/>
            <a:ext cx="3610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4">
            <a:extLst>
              <a:ext uri="{FF2B5EF4-FFF2-40B4-BE49-F238E27FC236}">
                <a16:creationId xmlns:a16="http://schemas.microsoft.com/office/drawing/2014/main" id="{B7F3FA87-2658-C77E-1652-065DCEAC265C}"/>
              </a:ext>
            </a:extLst>
          </p:cNvPr>
          <p:cNvSpPr/>
          <p:nvPr/>
        </p:nvSpPr>
        <p:spPr>
          <a:xfrm>
            <a:off x="2119630" y="4049922"/>
            <a:ext cx="2922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Returns</a:t>
            </a:r>
            <a:r>
              <a:rPr lang="tr-TR" sz="1200" spc="-1" dirty="0">
                <a:solidFill>
                  <a:srgbClr val="00B050"/>
                </a:solidFill>
                <a:latin typeface="Times New Roman"/>
              </a:rPr>
              <a:t> </a:t>
            </a:r>
            <a:r>
              <a:rPr lang="tr-TR" sz="1200" spc="-1" dirty="0" err="1">
                <a:solidFill>
                  <a:srgbClr val="00B050"/>
                </a:solidFill>
                <a:latin typeface="Times New Roman"/>
              </a:rPr>
              <a:t>just</a:t>
            </a:r>
            <a:r>
              <a:rPr lang="tr-TR" sz="1200" spc="-1" dirty="0">
                <a:solidFill>
                  <a:srgbClr val="00B050"/>
                </a:solidFill>
                <a:latin typeface="Times New Roman"/>
              </a:rPr>
              <a:t> 1 </a:t>
            </a:r>
            <a:r>
              <a:rPr lang="tr-TR" sz="1200" spc="-1" dirty="0" err="1">
                <a:solidFill>
                  <a:srgbClr val="00B050"/>
                </a:solidFill>
                <a:latin typeface="Times New Roman"/>
              </a:rPr>
              <a:t>sk</a:t>
            </a:r>
            <a:r>
              <a:rPr lang="tr-TR" sz="1200" spc="-1" dirty="0">
                <a:solidFill>
                  <a:srgbClr val="00B050"/>
                </a:solidFill>
                <a:latin typeface="Times New Roman"/>
              </a:rPr>
              <a:t> not </a:t>
            </a:r>
            <a:r>
              <a:rPr lang="tr-TR" sz="1200" spc="-1" dirty="0" err="1">
                <a:solidFill>
                  <a:srgbClr val="00B050"/>
                </a:solidFill>
                <a:latin typeface="Times New Roman"/>
              </a:rPr>
              <a:t>array</a:t>
            </a:r>
            <a:r>
              <a:rPr lang="tr-TR" sz="1200" spc="-1" dirty="0">
                <a:solidFill>
                  <a:srgbClr val="00B050"/>
                </a:solidFill>
                <a:latin typeface="Times New Roman"/>
              </a:rPr>
              <a:t> of </a:t>
            </a:r>
            <a:r>
              <a:rPr lang="tr-TR" sz="1200" spc="-1" dirty="0" err="1">
                <a:solidFill>
                  <a:srgbClr val="00B050"/>
                </a:solidFill>
                <a:latin typeface="Times New Roman"/>
              </a:rPr>
              <a:t>sk's</a:t>
            </a:r>
            <a:endParaRPr lang="tr-TR" dirty="0" err="1"/>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8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87" name="Grup 9"/>
          <p:cNvGrpSpPr/>
          <p:nvPr/>
        </p:nvGrpSpPr>
        <p:grpSpPr>
          <a:xfrm>
            <a:off x="0" y="-26640"/>
            <a:ext cx="9143280" cy="621000"/>
            <a:chOff x="0" y="-26640"/>
            <a:chExt cx="9143280" cy="621000"/>
          </a:xfrm>
        </p:grpSpPr>
        <p:sp>
          <p:nvSpPr>
            <p:cNvPr id="78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89" name="Resim 12"/>
            <p:cNvPicPr/>
            <p:nvPr/>
          </p:nvPicPr>
          <p:blipFill>
            <a:blip r:embed="rId3"/>
            <a:stretch/>
          </p:blipFill>
          <p:spPr>
            <a:xfrm>
              <a:off x="8335440" y="-26640"/>
              <a:ext cx="613440" cy="621000"/>
            </a:xfrm>
            <a:prstGeom prst="rect">
              <a:avLst/>
            </a:prstGeom>
            <a:ln w="0">
              <a:noFill/>
            </a:ln>
          </p:spPr>
        </p:pic>
      </p:grpSp>
      <p:sp>
        <p:nvSpPr>
          <p:cNvPr id="790"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pic>
        <p:nvPicPr>
          <p:cNvPr id="791" name="Resim 2"/>
          <p:cNvPicPr/>
          <p:nvPr/>
        </p:nvPicPr>
        <p:blipFill>
          <a:blip r:embed="rId4"/>
          <a:stretch/>
        </p:blipFill>
        <p:spPr>
          <a:xfrm>
            <a:off x="1059840" y="2046240"/>
            <a:ext cx="7051320" cy="4024080"/>
          </a:xfrm>
          <a:prstGeom prst="rect">
            <a:avLst/>
          </a:prstGeom>
          <a:ln w="0">
            <a:noFill/>
          </a:ln>
        </p:spPr>
      </p:pic>
      <p:sp>
        <p:nvSpPr>
          <p:cNvPr id="792" name="Metin kutusu 1"/>
          <p:cNvSpPr/>
          <p:nvPr/>
        </p:nvSpPr>
        <p:spPr>
          <a:xfrm>
            <a:off x="2811240" y="1281240"/>
            <a:ext cx="35211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B050"/>
                </a:solidFill>
                <a:latin typeface="Times New Roman"/>
                <a:ea typeface="DejaVu Sans"/>
              </a:rPr>
              <a:t>Almost same to treehash in XMSS</a:t>
            </a:r>
            <a:endParaRPr lang="en-US" sz="1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9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95" name="Grup 9"/>
          <p:cNvGrpSpPr/>
          <p:nvPr/>
        </p:nvGrpSpPr>
        <p:grpSpPr>
          <a:xfrm>
            <a:off x="0" y="-26640"/>
            <a:ext cx="9143280" cy="621000"/>
            <a:chOff x="0" y="-26640"/>
            <a:chExt cx="9143280" cy="621000"/>
          </a:xfrm>
        </p:grpSpPr>
        <p:sp>
          <p:nvSpPr>
            <p:cNvPr id="79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97" name="Resim 12"/>
            <p:cNvPicPr/>
            <p:nvPr/>
          </p:nvPicPr>
          <p:blipFill>
            <a:blip r:embed="rId3"/>
            <a:stretch/>
          </p:blipFill>
          <p:spPr>
            <a:xfrm>
              <a:off x="8335440" y="-26640"/>
              <a:ext cx="613440" cy="621000"/>
            </a:xfrm>
            <a:prstGeom prst="rect">
              <a:avLst/>
            </a:prstGeom>
            <a:ln w="0">
              <a:noFill/>
            </a:ln>
          </p:spPr>
        </p:pic>
      </p:grpSp>
      <p:sp>
        <p:nvSpPr>
          <p:cNvPr id="798"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grpSp>
        <p:nvGrpSpPr>
          <p:cNvPr id="799" name="Grup 6"/>
          <p:cNvGrpSpPr/>
          <p:nvPr/>
        </p:nvGrpSpPr>
        <p:grpSpPr>
          <a:xfrm>
            <a:off x="210565" y="1715506"/>
            <a:ext cx="6864840" cy="3089880"/>
            <a:chOff x="658800" y="1742400"/>
            <a:chExt cx="6864840" cy="3089880"/>
          </a:xfrm>
        </p:grpSpPr>
        <p:pic>
          <p:nvPicPr>
            <p:cNvPr id="800" name="Resim 1"/>
            <p:cNvPicPr/>
            <p:nvPr/>
          </p:nvPicPr>
          <p:blipFill>
            <a:blip r:embed="rId4"/>
            <a:stretch/>
          </p:blipFill>
          <p:spPr>
            <a:xfrm>
              <a:off x="658800" y="1742400"/>
              <a:ext cx="6864840" cy="2136240"/>
            </a:xfrm>
            <a:prstGeom prst="rect">
              <a:avLst/>
            </a:prstGeom>
            <a:ln w="0">
              <a:noFill/>
            </a:ln>
          </p:spPr>
        </p:pic>
        <p:pic>
          <p:nvPicPr>
            <p:cNvPr id="801" name="Resim 3"/>
            <p:cNvPicPr/>
            <p:nvPr/>
          </p:nvPicPr>
          <p:blipFill>
            <a:blip r:embed="rId5"/>
            <a:stretch/>
          </p:blipFill>
          <p:spPr>
            <a:xfrm>
              <a:off x="658800" y="3879360"/>
              <a:ext cx="6327720" cy="952920"/>
            </a:xfrm>
            <a:prstGeom prst="rect">
              <a:avLst/>
            </a:prstGeom>
            <a:ln w="0">
              <a:noFill/>
            </a:ln>
          </p:spPr>
        </p:pic>
      </p:grpSp>
      <p:sp>
        <p:nvSpPr>
          <p:cNvPr id="3" name="Sağ Köşeli Ayraç 2">
            <a:extLst>
              <a:ext uri="{FF2B5EF4-FFF2-40B4-BE49-F238E27FC236}">
                <a16:creationId xmlns:a16="http://schemas.microsoft.com/office/drawing/2014/main" id="{60E377C2-0DB2-F6B4-052A-19FA1A9EF217}"/>
              </a:ext>
            </a:extLst>
          </p:cNvPr>
          <p:cNvSpPr/>
          <p:nvPr/>
        </p:nvSpPr>
        <p:spPr>
          <a:xfrm>
            <a:off x="6495946" y="2868099"/>
            <a:ext cx="113908" cy="64356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5" name="Metin kutusu 15">
            <a:extLst>
              <a:ext uri="{FF2B5EF4-FFF2-40B4-BE49-F238E27FC236}">
                <a16:creationId xmlns:a16="http://schemas.microsoft.com/office/drawing/2014/main" id="{484A4218-C865-CE2A-B004-E173117BCCDE}"/>
              </a:ext>
            </a:extLst>
          </p:cNvPr>
          <p:cNvSpPr/>
          <p:nvPr/>
        </p:nvSpPr>
        <p:spPr>
          <a:xfrm>
            <a:off x="6637468" y="3053605"/>
            <a:ext cx="242052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Compute</a:t>
            </a:r>
            <a:r>
              <a:rPr lang="tr-TR" sz="1200" spc="-1" dirty="0">
                <a:solidFill>
                  <a:srgbClr val="00B050"/>
                </a:solidFill>
                <a:latin typeface="Times New Roman"/>
              </a:rPr>
              <a:t> top </a:t>
            </a:r>
            <a:r>
              <a:rPr lang="tr-TR" sz="1200" spc="-1" dirty="0" err="1">
                <a:solidFill>
                  <a:srgbClr val="00B050"/>
                </a:solidFill>
                <a:latin typeface="Times New Roman"/>
              </a:rPr>
              <a:t>node</a:t>
            </a:r>
            <a:r>
              <a:rPr lang="tr-TR" sz="1200" spc="-1" dirty="0">
                <a:solidFill>
                  <a:srgbClr val="00B050"/>
                </a:solidFill>
                <a:latin typeface="Times New Roman"/>
              </a:rPr>
              <a:t> of </a:t>
            </a:r>
            <a:r>
              <a:rPr lang="tr-TR" sz="1200" spc="-1" dirty="0" err="1">
                <a:solidFill>
                  <a:srgbClr val="00B050"/>
                </a:solidFill>
                <a:latin typeface="Times New Roman"/>
              </a:rPr>
              <a:t>each</a:t>
            </a:r>
            <a:r>
              <a:rPr lang="tr-TR" sz="1200" spc="-1" dirty="0">
                <a:solidFill>
                  <a:srgbClr val="00B050"/>
                </a:solidFill>
                <a:latin typeface="Times New Roman"/>
              </a:rPr>
              <a:t> </a:t>
            </a:r>
            <a:r>
              <a:rPr lang="tr-TR" sz="1200" spc="-1" dirty="0" err="1">
                <a:solidFill>
                  <a:srgbClr val="00B050"/>
                </a:solidFill>
                <a:latin typeface="Times New Roman"/>
              </a:rPr>
              <a:t>tree</a:t>
            </a:r>
            <a:endParaRPr lang="tr-TR" sz="1200" b="0" strike="noStrike" spc="-1" dirty="0" err="1">
              <a:solidFill>
                <a:srgbClr val="00B050"/>
              </a:solidFill>
              <a:latin typeface="Times New Roman"/>
            </a:endParaRPr>
          </a:p>
        </p:txBody>
      </p:sp>
      <p:sp>
        <p:nvSpPr>
          <p:cNvPr id="7" name="Metin kutusu 14">
            <a:extLst>
              <a:ext uri="{FF2B5EF4-FFF2-40B4-BE49-F238E27FC236}">
                <a16:creationId xmlns:a16="http://schemas.microsoft.com/office/drawing/2014/main" id="{36F06AEF-ABAE-A7EA-E62A-F826788FACC8}"/>
              </a:ext>
            </a:extLst>
          </p:cNvPr>
          <p:cNvSpPr/>
          <p:nvPr/>
        </p:nvSpPr>
        <p:spPr>
          <a:xfrm>
            <a:off x="4656642" y="3888558"/>
            <a:ext cx="2456294"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hash</a:t>
            </a:r>
            <a:r>
              <a:rPr lang="tr-TR" sz="1200" spc="-1" dirty="0">
                <a:solidFill>
                  <a:srgbClr val="00B050"/>
                </a:solidFill>
                <a:latin typeface="Times New Roman"/>
              </a:rPr>
              <a:t> of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roots</a:t>
            </a:r>
            <a:r>
              <a:rPr lang="tr-TR" sz="1200" spc="-1" dirty="0">
                <a:solidFill>
                  <a:srgbClr val="00B050"/>
                </a:solidFill>
                <a:latin typeface="Times New Roman"/>
              </a:rPr>
              <a:t> </a:t>
            </a:r>
            <a:r>
              <a:rPr lang="tr-TR" sz="1200" spc="-1" dirty="0" err="1">
                <a:solidFill>
                  <a:srgbClr val="00B050"/>
                </a:solidFill>
                <a:latin typeface="Times New Roman"/>
              </a:rPr>
              <a:t>and</a:t>
            </a:r>
            <a:r>
              <a:rPr lang="tr-TR" sz="1200" spc="-1" dirty="0">
                <a:solidFill>
                  <a:srgbClr val="00B050"/>
                </a:solidFill>
                <a:latin typeface="Times New Roman"/>
              </a:rPr>
              <a:t> </a:t>
            </a:r>
            <a:r>
              <a:rPr lang="tr-TR" sz="1200" spc="-1" dirty="0" err="1">
                <a:solidFill>
                  <a:srgbClr val="00B050"/>
                </a:solidFill>
                <a:latin typeface="Times New Roman"/>
              </a:rPr>
              <a:t>obtain</a:t>
            </a:r>
            <a:r>
              <a:rPr lang="tr-TR" sz="1200" spc="-1" dirty="0">
                <a:solidFill>
                  <a:srgbClr val="00B050"/>
                </a:solidFill>
                <a:latin typeface="Times New Roman"/>
              </a:rPr>
              <a:t> </a:t>
            </a:r>
            <a:r>
              <a:rPr lang="tr-TR" sz="1200" spc="-1" dirty="0" err="1">
                <a:solidFill>
                  <a:srgbClr val="00B050"/>
                </a:solidFill>
                <a:latin typeface="Times New Roman"/>
              </a:rPr>
              <a:t>pk</a:t>
            </a:r>
            <a:endParaRPr lang="tr-TR" sz="1200" b="0" strike="noStrike" spc="-1" dirty="0" err="1">
              <a:solidFill>
                <a:srgbClr val="00B050"/>
              </a:solidFill>
              <a:latin typeface="Times New Roman"/>
            </a:endParaRPr>
          </a:p>
        </p:txBody>
      </p:sp>
      <p:cxnSp>
        <p:nvCxnSpPr>
          <p:cNvPr id="8" name="Düz Ok Bağlayıcısı 7">
            <a:extLst>
              <a:ext uri="{FF2B5EF4-FFF2-40B4-BE49-F238E27FC236}">
                <a16:creationId xmlns:a16="http://schemas.microsoft.com/office/drawing/2014/main" id="{BABB3737-060A-2260-7BA2-C71E80035C20}"/>
              </a:ext>
            </a:extLst>
          </p:cNvPr>
          <p:cNvCxnSpPr/>
          <p:nvPr/>
        </p:nvCxnSpPr>
        <p:spPr>
          <a:xfrm>
            <a:off x="4141694" y="4020671"/>
            <a:ext cx="475129"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 name="Resim 2"/>
          <p:cNvPicPr/>
          <p:nvPr/>
        </p:nvPicPr>
        <p:blipFill>
          <a:blip r:embed="rId3"/>
          <a:stretch/>
        </p:blipFill>
        <p:spPr>
          <a:xfrm>
            <a:off x="130172" y="1246531"/>
            <a:ext cx="6901737" cy="4363779"/>
          </a:xfrm>
          <a:prstGeom prst="rect">
            <a:avLst/>
          </a:prstGeom>
          <a:ln w="0">
            <a:noFill/>
          </a:ln>
        </p:spPr>
      </p:pic>
      <p:sp>
        <p:nvSpPr>
          <p:cNvPr id="5" name="Dikdörtgen 4">
            <a:extLst>
              <a:ext uri="{FF2B5EF4-FFF2-40B4-BE49-F238E27FC236}">
                <a16:creationId xmlns:a16="http://schemas.microsoft.com/office/drawing/2014/main" id="{37212F03-1D9D-AD19-07E6-8BBCE0BEE309}"/>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 name="Dikdörtgen 5">
            <a:extLst>
              <a:ext uri="{FF2B5EF4-FFF2-40B4-BE49-F238E27FC236}">
                <a16:creationId xmlns:a16="http://schemas.microsoft.com/office/drawing/2014/main" id="{044EC2FD-4162-7DEC-7B78-1C75A2A22C11}"/>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1" name="Grup 9">
            <a:extLst>
              <a:ext uri="{FF2B5EF4-FFF2-40B4-BE49-F238E27FC236}">
                <a16:creationId xmlns:a16="http://schemas.microsoft.com/office/drawing/2014/main" id="{3DB2C84C-3BC5-DDDC-F96C-CF0B5D7822FB}"/>
              </a:ext>
            </a:extLst>
          </p:cNvPr>
          <p:cNvGrpSpPr/>
          <p:nvPr/>
        </p:nvGrpSpPr>
        <p:grpSpPr>
          <a:xfrm>
            <a:off x="0" y="-26640"/>
            <a:ext cx="9143280" cy="621000"/>
            <a:chOff x="0" y="-26640"/>
            <a:chExt cx="9143280" cy="621000"/>
          </a:xfrm>
        </p:grpSpPr>
        <p:sp>
          <p:nvSpPr>
            <p:cNvPr id="9" name="Dikdörtgen 11">
              <a:extLst>
                <a:ext uri="{FF2B5EF4-FFF2-40B4-BE49-F238E27FC236}">
                  <a16:creationId xmlns:a16="http://schemas.microsoft.com/office/drawing/2014/main" id="{D1AD66CB-60F1-BE5A-4F83-CFA35CBE9491}"/>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10" name="Resim 12">
              <a:extLst>
                <a:ext uri="{FF2B5EF4-FFF2-40B4-BE49-F238E27FC236}">
                  <a16:creationId xmlns:a16="http://schemas.microsoft.com/office/drawing/2014/main" id="{E2B2DB99-AA51-542F-26B4-04E3A669F1F6}"/>
                </a:ext>
              </a:extLst>
            </p:cNvPr>
            <p:cNvPicPr/>
            <p:nvPr/>
          </p:nvPicPr>
          <p:blipFill>
            <a:blip r:embed="rId4"/>
            <a:stretch/>
          </p:blipFill>
          <p:spPr>
            <a:xfrm>
              <a:off x="8335440" y="-26640"/>
              <a:ext cx="613440" cy="621000"/>
            </a:xfrm>
            <a:prstGeom prst="rect">
              <a:avLst/>
            </a:prstGeom>
            <a:ln w="0">
              <a:noFill/>
            </a:ln>
          </p:spPr>
        </p:pic>
      </p:grpSp>
      <p:sp>
        <p:nvSpPr>
          <p:cNvPr id="13" name="Dikdörtgen 13">
            <a:extLst>
              <a:ext uri="{FF2B5EF4-FFF2-40B4-BE49-F238E27FC236}">
                <a16:creationId xmlns:a16="http://schemas.microsoft.com/office/drawing/2014/main" id="{02802606-3EF9-A23D-6063-A74EA792DCC3}"/>
              </a:ext>
            </a:extLst>
          </p:cNvPr>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sp>
        <p:nvSpPr>
          <p:cNvPr id="3" name="Metin kutusu 14">
            <a:extLst>
              <a:ext uri="{FF2B5EF4-FFF2-40B4-BE49-F238E27FC236}">
                <a16:creationId xmlns:a16="http://schemas.microsoft.com/office/drawing/2014/main" id="{30F539CB-4D2F-7D17-AD3F-2BC7BEAB5248}"/>
              </a:ext>
            </a:extLst>
          </p:cNvPr>
          <p:cNvSpPr/>
          <p:nvPr/>
        </p:nvSpPr>
        <p:spPr>
          <a:xfrm>
            <a:off x="6601983" y="3081734"/>
            <a:ext cx="2456294"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corresponding</a:t>
            </a:r>
            <a:r>
              <a:rPr lang="tr-TR" sz="1200" spc="-1" dirty="0">
                <a:solidFill>
                  <a:srgbClr val="00B050"/>
                </a:solidFill>
                <a:latin typeface="Times New Roman"/>
              </a:rPr>
              <a:t> </a:t>
            </a:r>
            <a:r>
              <a:rPr lang="tr-TR" sz="1200" spc="-1" dirty="0" err="1">
                <a:solidFill>
                  <a:srgbClr val="00B050"/>
                </a:solidFill>
                <a:latin typeface="Times New Roman"/>
              </a:rPr>
              <a:t>sk</a:t>
            </a:r>
            <a:r>
              <a:rPr lang="tr-TR" sz="1200" spc="-1" dirty="0">
                <a:solidFill>
                  <a:srgbClr val="00B050"/>
                </a:solidFill>
                <a:latin typeface="Times New Roman"/>
              </a:rPr>
              <a:t> of </a:t>
            </a:r>
            <a:r>
              <a:rPr lang="tr-TR" sz="1200" spc="-1" dirty="0" err="1">
                <a:solidFill>
                  <a:srgbClr val="00B050"/>
                </a:solidFill>
                <a:latin typeface="Times New Roman"/>
              </a:rPr>
              <a:t>message</a:t>
            </a:r>
            <a:r>
              <a:rPr lang="tr-TR" sz="1200" spc="-1" dirty="0">
                <a:solidFill>
                  <a:srgbClr val="00B050"/>
                </a:solidFill>
                <a:latin typeface="Times New Roman"/>
              </a:rPr>
              <a:t> </a:t>
            </a:r>
            <a:r>
              <a:rPr lang="tr-TR" sz="1200" spc="-1" dirty="0" err="1">
                <a:solidFill>
                  <a:srgbClr val="00B050"/>
                </a:solidFill>
                <a:latin typeface="Times New Roman"/>
              </a:rPr>
              <a:t>chunk</a:t>
            </a:r>
            <a:endParaRPr lang="tr-TR" sz="1200" b="0" strike="noStrike" spc="-1" dirty="0" err="1">
              <a:solidFill>
                <a:srgbClr val="00B050"/>
              </a:solidFill>
              <a:latin typeface="Times New Roman"/>
            </a:endParaRPr>
          </a:p>
        </p:txBody>
      </p:sp>
      <p:cxnSp>
        <p:nvCxnSpPr>
          <p:cNvPr id="6" name="Düz Ok Bağlayıcısı 5">
            <a:extLst>
              <a:ext uri="{FF2B5EF4-FFF2-40B4-BE49-F238E27FC236}">
                <a16:creationId xmlns:a16="http://schemas.microsoft.com/office/drawing/2014/main" id="{22122DD8-3BED-0070-810C-4D10847278B8}"/>
              </a:ext>
            </a:extLst>
          </p:cNvPr>
          <p:cNvCxnSpPr/>
          <p:nvPr/>
        </p:nvCxnSpPr>
        <p:spPr>
          <a:xfrm>
            <a:off x="6078070" y="3303494"/>
            <a:ext cx="475129"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9" name="Resim 8">
            <a:extLst>
              <a:ext uri="{FF2B5EF4-FFF2-40B4-BE49-F238E27FC236}">
                <a16:creationId xmlns:a16="http://schemas.microsoft.com/office/drawing/2014/main" id="{5C98524E-CE0B-5B18-FA58-8C949462F3DA}"/>
              </a:ext>
            </a:extLst>
          </p:cNvPr>
          <p:cNvPicPr>
            <a:picLocks noChangeAspect="1"/>
          </p:cNvPicPr>
          <p:nvPr/>
        </p:nvPicPr>
        <p:blipFill>
          <a:blip r:embed="rId4"/>
          <a:stretch>
            <a:fillRect/>
          </a:stretch>
        </p:blipFill>
        <p:spPr>
          <a:xfrm>
            <a:off x="1500920" y="1044957"/>
            <a:ext cx="5902203" cy="4768086"/>
          </a:xfrm>
          <a:prstGeom prst="rect">
            <a:avLst/>
          </a:prstGeom>
        </p:spPr>
      </p:pic>
    </p:spTree>
    <p:extLst>
      <p:ext uri="{BB962C8B-B14F-4D97-AF65-F5344CB8AC3E}">
        <p14:creationId xmlns:p14="http://schemas.microsoft.com/office/powerpoint/2010/main" val="35423321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1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11" name="Grup 9"/>
          <p:cNvGrpSpPr/>
          <p:nvPr/>
        </p:nvGrpSpPr>
        <p:grpSpPr>
          <a:xfrm>
            <a:off x="0" y="-26640"/>
            <a:ext cx="9143280" cy="621000"/>
            <a:chOff x="0" y="-26640"/>
            <a:chExt cx="9143280" cy="621000"/>
          </a:xfrm>
        </p:grpSpPr>
        <p:sp>
          <p:nvSpPr>
            <p:cNvPr id="81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13" name="Resim 12"/>
            <p:cNvPicPr/>
            <p:nvPr/>
          </p:nvPicPr>
          <p:blipFill>
            <a:blip r:embed="rId3"/>
            <a:stretch/>
          </p:blipFill>
          <p:spPr>
            <a:xfrm>
              <a:off x="8335440" y="-26640"/>
              <a:ext cx="613440" cy="621000"/>
            </a:xfrm>
            <a:prstGeom prst="rect">
              <a:avLst/>
            </a:prstGeom>
            <a:ln w="0">
              <a:noFill/>
            </a:ln>
          </p:spPr>
        </p:pic>
      </p:grpSp>
      <p:sp>
        <p:nvSpPr>
          <p:cNvPr id="81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FORS</a:t>
            </a:r>
            <a:endParaRPr lang="en-US" sz="1800" b="0" strike="noStrike" spc="-1" dirty="0">
              <a:latin typeface="Arial"/>
            </a:endParaRPr>
          </a:p>
        </p:txBody>
      </p:sp>
      <p:pic>
        <p:nvPicPr>
          <p:cNvPr id="815" name="Resim 1"/>
          <p:cNvPicPr/>
          <p:nvPr/>
        </p:nvPicPr>
        <p:blipFill>
          <a:blip r:embed="rId4"/>
          <a:stretch/>
        </p:blipFill>
        <p:spPr>
          <a:xfrm>
            <a:off x="2531880" y="1515240"/>
            <a:ext cx="4091760" cy="3744000"/>
          </a:xfrm>
          <a:prstGeom prst="rect">
            <a:avLst/>
          </a:prstGeom>
          <a:ln w="0">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6" name="Grup 6"/>
          <p:cNvGrpSpPr/>
          <p:nvPr/>
        </p:nvGrpSpPr>
        <p:grpSpPr>
          <a:xfrm>
            <a:off x="438480" y="163800"/>
            <a:ext cx="5760720" cy="6442200"/>
            <a:chOff x="438480" y="163800"/>
            <a:chExt cx="5760720" cy="6442200"/>
          </a:xfrm>
        </p:grpSpPr>
        <p:pic>
          <p:nvPicPr>
            <p:cNvPr id="817" name="Resim 2"/>
            <p:cNvPicPr/>
            <p:nvPr/>
          </p:nvPicPr>
          <p:blipFill>
            <a:blip r:embed="rId3"/>
            <a:stretch/>
          </p:blipFill>
          <p:spPr>
            <a:xfrm>
              <a:off x="438480" y="163800"/>
              <a:ext cx="5760720" cy="5463720"/>
            </a:xfrm>
            <a:prstGeom prst="rect">
              <a:avLst/>
            </a:prstGeom>
            <a:ln w="0">
              <a:noFill/>
            </a:ln>
          </p:spPr>
        </p:pic>
        <p:pic>
          <p:nvPicPr>
            <p:cNvPr id="818" name="Resim 3"/>
            <p:cNvPicPr/>
            <p:nvPr/>
          </p:nvPicPr>
          <p:blipFill>
            <a:blip r:embed="rId4"/>
            <a:stretch/>
          </p:blipFill>
          <p:spPr>
            <a:xfrm>
              <a:off x="438480" y="5628600"/>
              <a:ext cx="5760720" cy="977400"/>
            </a:xfrm>
            <a:prstGeom prst="rect">
              <a:avLst/>
            </a:prstGeom>
            <a:ln w="0">
              <a:noFill/>
            </a:ln>
          </p:spPr>
        </p:pic>
      </p:grpSp>
      <p:sp>
        <p:nvSpPr>
          <p:cNvPr id="3" name="Sağ Köşeli Ayraç 2">
            <a:extLst>
              <a:ext uri="{FF2B5EF4-FFF2-40B4-BE49-F238E27FC236}">
                <a16:creationId xmlns:a16="http://schemas.microsoft.com/office/drawing/2014/main" id="{02DD0A68-6D8E-B6BB-BE1E-C94BBE11EB7D}"/>
              </a:ext>
            </a:extLst>
          </p:cNvPr>
          <p:cNvSpPr/>
          <p:nvPr/>
        </p:nvSpPr>
        <p:spPr>
          <a:xfrm>
            <a:off x="2963852" y="1962663"/>
            <a:ext cx="113908" cy="535984"/>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5" name="Metin kutusu 15">
            <a:extLst>
              <a:ext uri="{FF2B5EF4-FFF2-40B4-BE49-F238E27FC236}">
                <a16:creationId xmlns:a16="http://schemas.microsoft.com/office/drawing/2014/main" id="{04B83E94-E32F-DA27-B616-227081F62D9F}"/>
              </a:ext>
            </a:extLst>
          </p:cNvPr>
          <p:cNvSpPr/>
          <p:nvPr/>
        </p:nvSpPr>
        <p:spPr>
          <a:xfrm>
            <a:off x="3096409" y="2067487"/>
            <a:ext cx="242052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Get</a:t>
            </a:r>
            <a:r>
              <a:rPr lang="tr-TR" sz="1200" spc="-1" dirty="0">
                <a:solidFill>
                  <a:srgbClr val="00B050"/>
                </a:solidFill>
                <a:latin typeface="Times New Roman"/>
              </a:rPr>
              <a:t> </a:t>
            </a:r>
            <a:r>
              <a:rPr lang="tr-TR" sz="1200" spc="-1" dirty="0" err="1">
                <a:solidFill>
                  <a:srgbClr val="00B050"/>
                </a:solidFill>
                <a:latin typeface="Times New Roman"/>
              </a:rPr>
              <a:t>sk</a:t>
            </a:r>
            <a:endParaRPr lang="tr-TR" dirty="0" err="1"/>
          </a:p>
        </p:txBody>
      </p:sp>
      <p:sp>
        <p:nvSpPr>
          <p:cNvPr id="7" name="Metin kutusu 14">
            <a:extLst>
              <a:ext uri="{FF2B5EF4-FFF2-40B4-BE49-F238E27FC236}">
                <a16:creationId xmlns:a16="http://schemas.microsoft.com/office/drawing/2014/main" id="{92DB0C45-45ED-D6E4-E165-9AB93A165283}"/>
              </a:ext>
            </a:extLst>
          </p:cNvPr>
          <p:cNvSpPr/>
          <p:nvPr/>
        </p:nvSpPr>
        <p:spPr>
          <a:xfrm>
            <a:off x="3661560" y="2463169"/>
            <a:ext cx="2752129"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hash</a:t>
            </a:r>
            <a:r>
              <a:rPr lang="tr-TR" sz="1200" spc="-1" dirty="0">
                <a:solidFill>
                  <a:srgbClr val="00B050"/>
                </a:solidFill>
                <a:latin typeface="Times New Roman"/>
              </a:rPr>
              <a:t> of </a:t>
            </a:r>
            <a:r>
              <a:rPr lang="tr-TR" sz="1200" spc="-1" dirty="0" err="1">
                <a:solidFill>
                  <a:srgbClr val="00B050"/>
                </a:solidFill>
                <a:latin typeface="Times New Roman"/>
              </a:rPr>
              <a:t>sk</a:t>
            </a:r>
            <a:r>
              <a:rPr lang="tr-TR" sz="1200" spc="-1" dirty="0">
                <a:solidFill>
                  <a:srgbClr val="00B050"/>
                </a:solidFill>
                <a:latin typeface="Times New Roman"/>
              </a:rPr>
              <a:t> </a:t>
            </a:r>
            <a:r>
              <a:rPr lang="tr-TR" sz="1200" spc="-1" dirty="0" err="1">
                <a:solidFill>
                  <a:srgbClr val="00B050"/>
                </a:solidFill>
                <a:latin typeface="Times New Roman"/>
              </a:rPr>
              <a:t>and</a:t>
            </a:r>
            <a:r>
              <a:rPr lang="tr-TR" sz="1200" spc="-1" dirty="0">
                <a:solidFill>
                  <a:srgbClr val="00B050"/>
                </a:solidFill>
                <a:latin typeface="Times New Roman"/>
              </a:rPr>
              <a:t> </a:t>
            </a:r>
            <a:r>
              <a:rPr lang="tr-TR" sz="1200" spc="-1" dirty="0" err="1">
                <a:solidFill>
                  <a:srgbClr val="00B050"/>
                </a:solidFill>
                <a:latin typeface="Times New Roman"/>
              </a:rPr>
              <a:t>enter</a:t>
            </a:r>
            <a:r>
              <a:rPr lang="tr-TR" sz="1200" spc="-1" dirty="0">
                <a:solidFill>
                  <a:srgbClr val="00B050"/>
                </a:solidFill>
                <a:latin typeface="Times New Roman"/>
              </a:rPr>
              <a:t>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tree</a:t>
            </a:r>
            <a:endParaRPr lang="tr-TR" dirty="0" err="1"/>
          </a:p>
        </p:txBody>
      </p:sp>
      <p:cxnSp>
        <p:nvCxnSpPr>
          <p:cNvPr id="9" name="Düz Ok Bağlayıcısı 8">
            <a:extLst>
              <a:ext uri="{FF2B5EF4-FFF2-40B4-BE49-F238E27FC236}">
                <a16:creationId xmlns:a16="http://schemas.microsoft.com/office/drawing/2014/main" id="{5E48B1A8-191B-A2A7-4BB9-0BBC9AFEA5A7}"/>
              </a:ext>
            </a:extLst>
          </p:cNvPr>
          <p:cNvCxnSpPr/>
          <p:nvPr/>
        </p:nvCxnSpPr>
        <p:spPr>
          <a:xfrm>
            <a:off x="3128682" y="2595282"/>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0" name="Metin kutusu 14">
            <a:extLst>
              <a:ext uri="{FF2B5EF4-FFF2-40B4-BE49-F238E27FC236}">
                <a16:creationId xmlns:a16="http://schemas.microsoft.com/office/drawing/2014/main" id="{1E72455E-D64D-9498-3630-A3A34459AE86}"/>
              </a:ext>
            </a:extLst>
          </p:cNvPr>
          <p:cNvSpPr/>
          <p:nvPr/>
        </p:nvSpPr>
        <p:spPr>
          <a:xfrm>
            <a:off x="4943512" y="4040957"/>
            <a:ext cx="2752129"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Hash</a:t>
            </a:r>
            <a:r>
              <a:rPr lang="tr-TR" sz="1200" spc="-1" dirty="0">
                <a:solidFill>
                  <a:srgbClr val="00B050"/>
                </a:solidFill>
                <a:latin typeface="Times New Roman"/>
              </a:rPr>
              <a:t> </a:t>
            </a:r>
            <a:r>
              <a:rPr lang="tr-TR" sz="1200" spc="-1" dirty="0" err="1">
                <a:solidFill>
                  <a:srgbClr val="00B050"/>
                </a:solidFill>
                <a:latin typeface="Times New Roman"/>
              </a:rPr>
              <a:t>sk</a:t>
            </a:r>
            <a:r>
              <a:rPr lang="tr-TR" sz="1200" spc="-1" dirty="0">
                <a:solidFill>
                  <a:srgbClr val="00B050"/>
                </a:solidFill>
                <a:latin typeface="Times New Roman"/>
              </a:rPr>
              <a:t> </a:t>
            </a:r>
            <a:r>
              <a:rPr lang="tr-TR" sz="1200" spc="-1" dirty="0" err="1">
                <a:solidFill>
                  <a:srgbClr val="00B050"/>
                </a:solidFill>
                <a:latin typeface="Times New Roman"/>
              </a:rPr>
              <a:t>with</a:t>
            </a:r>
            <a:r>
              <a:rPr lang="tr-TR" sz="1200" spc="-1" dirty="0">
                <a:solidFill>
                  <a:srgbClr val="00B050"/>
                </a:solidFill>
                <a:latin typeface="Times New Roman"/>
              </a:rPr>
              <a:t> </a:t>
            </a:r>
            <a:r>
              <a:rPr lang="tr-TR" sz="1200" spc="-1" dirty="0" err="1">
                <a:solidFill>
                  <a:srgbClr val="00B050"/>
                </a:solidFill>
                <a:latin typeface="Times New Roman"/>
              </a:rPr>
              <a:t>corresponding</a:t>
            </a:r>
            <a:r>
              <a:rPr lang="tr-TR" sz="1200" spc="-1" dirty="0">
                <a:solidFill>
                  <a:srgbClr val="00B050"/>
                </a:solidFill>
                <a:latin typeface="Times New Roman"/>
              </a:rPr>
              <a:t> </a:t>
            </a:r>
            <a:r>
              <a:rPr lang="tr-TR" sz="1200" spc="-1" dirty="0" err="1">
                <a:solidFill>
                  <a:srgbClr val="00B050"/>
                </a:solidFill>
                <a:latin typeface="Times New Roman"/>
              </a:rPr>
              <a:t>layer</a:t>
            </a:r>
            <a:r>
              <a:rPr lang="tr-TR" sz="1200" spc="-1" dirty="0">
                <a:solidFill>
                  <a:srgbClr val="00B050"/>
                </a:solidFill>
                <a:latin typeface="Times New Roman"/>
              </a:rPr>
              <a:t> </a:t>
            </a:r>
            <a:r>
              <a:rPr lang="tr-TR" sz="1200" spc="-1" dirty="0" err="1">
                <a:solidFill>
                  <a:srgbClr val="00B050"/>
                </a:solidFill>
                <a:latin typeface="Times New Roman"/>
              </a:rPr>
              <a:t>auth</a:t>
            </a:r>
            <a:endParaRPr lang="tr-TR" err="1"/>
          </a:p>
        </p:txBody>
      </p:sp>
      <p:sp>
        <p:nvSpPr>
          <p:cNvPr id="12" name="Sağ Köşeli Ayraç 11">
            <a:extLst>
              <a:ext uri="{FF2B5EF4-FFF2-40B4-BE49-F238E27FC236}">
                <a16:creationId xmlns:a16="http://schemas.microsoft.com/office/drawing/2014/main" id="{3658B9F4-14D0-1ADC-DE97-12E67A647D17}"/>
              </a:ext>
            </a:extLst>
          </p:cNvPr>
          <p:cNvSpPr/>
          <p:nvPr/>
        </p:nvSpPr>
        <p:spPr>
          <a:xfrm>
            <a:off x="4783687" y="3854216"/>
            <a:ext cx="131837" cy="733207"/>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13" name="Metin kutusu 14">
            <a:extLst>
              <a:ext uri="{FF2B5EF4-FFF2-40B4-BE49-F238E27FC236}">
                <a16:creationId xmlns:a16="http://schemas.microsoft.com/office/drawing/2014/main" id="{4F993CC5-BDC4-2479-9AE2-3CDA2ABE87AD}"/>
              </a:ext>
            </a:extLst>
          </p:cNvPr>
          <p:cNvSpPr/>
          <p:nvPr/>
        </p:nvSpPr>
        <p:spPr>
          <a:xfrm>
            <a:off x="2827842" y="4641592"/>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Give</a:t>
            </a:r>
            <a:r>
              <a:rPr lang="tr-TR" sz="1200" spc="-1" dirty="0">
                <a:solidFill>
                  <a:srgbClr val="00B050"/>
                </a:solidFill>
                <a:latin typeface="Times New Roman"/>
              </a:rPr>
              <a:t> </a:t>
            </a:r>
            <a:r>
              <a:rPr lang="tr-TR" sz="1200" spc="-1" dirty="0" err="1">
                <a:solidFill>
                  <a:srgbClr val="00B050"/>
                </a:solidFill>
                <a:latin typeface="Times New Roman"/>
              </a:rPr>
              <a:t>result</a:t>
            </a:r>
            <a:r>
              <a:rPr lang="tr-TR" sz="1200" spc="-1" dirty="0">
                <a:solidFill>
                  <a:srgbClr val="00B050"/>
                </a:solidFill>
                <a:latin typeface="Times New Roman"/>
              </a:rPr>
              <a:t> </a:t>
            </a:r>
            <a:r>
              <a:rPr lang="tr-TR" sz="1200" spc="-1" dirty="0" err="1">
                <a:solidFill>
                  <a:srgbClr val="00B050"/>
                </a:solidFill>
                <a:latin typeface="Times New Roman"/>
              </a:rPr>
              <a:t>to</a:t>
            </a:r>
            <a:r>
              <a:rPr lang="tr-TR" sz="1200" spc="-1" dirty="0">
                <a:solidFill>
                  <a:srgbClr val="00B050"/>
                </a:solidFill>
                <a:latin typeface="Times New Roman"/>
              </a:rPr>
              <a:t>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node</a:t>
            </a:r>
            <a:r>
              <a:rPr lang="tr-TR" sz="1200" spc="-1" dirty="0">
                <a:solidFill>
                  <a:srgbClr val="00B050"/>
                </a:solidFill>
                <a:latin typeface="Times New Roman"/>
              </a:rPr>
              <a:t>[0] </a:t>
            </a:r>
            <a:r>
              <a:rPr lang="tr-TR" sz="1200" spc="-1" dirty="0" err="1">
                <a:solidFill>
                  <a:srgbClr val="00B050"/>
                </a:solidFill>
                <a:latin typeface="Times New Roman"/>
              </a:rPr>
              <a:t>and</a:t>
            </a:r>
            <a:r>
              <a:rPr lang="tr-TR" sz="1200" spc="-1" dirty="0">
                <a:solidFill>
                  <a:srgbClr val="00B050"/>
                </a:solidFill>
                <a:latin typeface="Times New Roman"/>
              </a:rPr>
              <a:t> </a:t>
            </a:r>
            <a:r>
              <a:rPr lang="tr-TR" sz="1200" spc="-1" dirty="0" err="1">
                <a:solidFill>
                  <a:srgbClr val="00B050"/>
                </a:solidFill>
                <a:latin typeface="Times New Roman"/>
              </a:rPr>
              <a:t>cont</a:t>
            </a:r>
            <a:r>
              <a:rPr lang="tr-TR" sz="1200" spc="-1" dirty="0">
                <a:solidFill>
                  <a:srgbClr val="00B050"/>
                </a:solidFill>
                <a:latin typeface="Times New Roman"/>
              </a:rPr>
              <a:t>. </a:t>
            </a:r>
            <a:r>
              <a:rPr lang="tr-TR" sz="1200" spc="-1" dirty="0" err="1">
                <a:solidFill>
                  <a:srgbClr val="00B050"/>
                </a:solidFill>
                <a:latin typeface="Times New Roman"/>
              </a:rPr>
              <a:t>with</a:t>
            </a:r>
            <a:r>
              <a:rPr lang="tr-TR" sz="1200" spc="-1" dirty="0">
                <a:solidFill>
                  <a:srgbClr val="00B050"/>
                </a:solidFill>
                <a:latin typeface="Times New Roman"/>
              </a:rPr>
              <a:t> </a:t>
            </a:r>
            <a:r>
              <a:rPr lang="tr-TR" sz="1200" spc="-1" dirty="0" err="1">
                <a:solidFill>
                  <a:srgbClr val="00B050"/>
                </a:solidFill>
                <a:latin typeface="Times New Roman"/>
              </a:rPr>
              <a:t>next</a:t>
            </a:r>
            <a:r>
              <a:rPr lang="tr-TR" sz="1200" spc="-1" dirty="0">
                <a:solidFill>
                  <a:srgbClr val="00B050"/>
                </a:solidFill>
                <a:latin typeface="Times New Roman"/>
              </a:rPr>
              <a:t> </a:t>
            </a:r>
            <a:r>
              <a:rPr lang="tr-TR" sz="1200" spc="-1" dirty="0" err="1">
                <a:solidFill>
                  <a:srgbClr val="00B050"/>
                </a:solidFill>
                <a:latin typeface="Times New Roman"/>
              </a:rPr>
              <a:t>auth</a:t>
            </a:r>
            <a:r>
              <a:rPr lang="tr-TR" sz="1200" spc="-1" dirty="0">
                <a:solidFill>
                  <a:srgbClr val="00B050"/>
                </a:solidFill>
                <a:latin typeface="Times New Roman"/>
              </a:rPr>
              <a:t>.</a:t>
            </a:r>
            <a:endParaRPr lang="tr-TR" dirty="0"/>
          </a:p>
        </p:txBody>
      </p:sp>
      <p:cxnSp>
        <p:nvCxnSpPr>
          <p:cNvPr id="14" name="Düz Ok Bağlayıcısı 13">
            <a:extLst>
              <a:ext uri="{FF2B5EF4-FFF2-40B4-BE49-F238E27FC236}">
                <a16:creationId xmlns:a16="http://schemas.microsoft.com/office/drawing/2014/main" id="{1F041F90-5E14-10E2-FDB4-A7C55AAFD844}"/>
              </a:ext>
            </a:extLst>
          </p:cNvPr>
          <p:cNvCxnSpPr>
            <a:cxnSpLocks/>
          </p:cNvCxnSpPr>
          <p:nvPr/>
        </p:nvCxnSpPr>
        <p:spPr>
          <a:xfrm>
            <a:off x="2294964" y="4773705"/>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5" name="Metin kutusu 14">
            <a:extLst>
              <a:ext uri="{FF2B5EF4-FFF2-40B4-BE49-F238E27FC236}">
                <a16:creationId xmlns:a16="http://schemas.microsoft.com/office/drawing/2014/main" id="{65791494-27F1-4E27-6DD0-0B3D88457F1A}"/>
              </a:ext>
            </a:extLst>
          </p:cNvPr>
          <p:cNvSpPr/>
          <p:nvPr/>
        </p:nvSpPr>
        <p:spPr>
          <a:xfrm>
            <a:off x="2962312" y="1226039"/>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a:solidFill>
                  <a:srgbClr val="00B050"/>
                </a:solidFill>
                <a:latin typeface="Times New Roman"/>
              </a:rPr>
              <a:t>Do </a:t>
            </a:r>
            <a:r>
              <a:rPr lang="tr-TR" sz="1200" spc="-1" dirty="0" err="1">
                <a:solidFill>
                  <a:srgbClr val="00B050"/>
                </a:solidFill>
                <a:latin typeface="Times New Roman"/>
              </a:rPr>
              <a:t>for</a:t>
            </a:r>
            <a:r>
              <a:rPr lang="tr-TR" sz="1200" spc="-1" dirty="0">
                <a:solidFill>
                  <a:srgbClr val="00B050"/>
                </a:solidFill>
                <a:latin typeface="Times New Roman"/>
              </a:rPr>
              <a:t> </a:t>
            </a:r>
            <a:r>
              <a:rPr lang="tr-TR" sz="1200" spc="-1" dirty="0" err="1">
                <a:solidFill>
                  <a:srgbClr val="00B050"/>
                </a:solidFill>
                <a:latin typeface="Times New Roman"/>
              </a:rPr>
              <a:t>all</a:t>
            </a:r>
            <a:r>
              <a:rPr lang="tr-TR" sz="1200" spc="-1" dirty="0">
                <a:solidFill>
                  <a:srgbClr val="00B050"/>
                </a:solidFill>
                <a:latin typeface="Times New Roman"/>
              </a:rPr>
              <a:t> </a:t>
            </a:r>
            <a:r>
              <a:rPr lang="tr-TR" sz="1200" spc="-1" dirty="0" err="1">
                <a:solidFill>
                  <a:srgbClr val="00B050"/>
                </a:solidFill>
                <a:latin typeface="Times New Roman"/>
              </a:rPr>
              <a:t>trees</a:t>
            </a:r>
          </a:p>
        </p:txBody>
      </p:sp>
      <p:cxnSp>
        <p:nvCxnSpPr>
          <p:cNvPr id="16" name="Düz Ok Bağlayıcısı 15">
            <a:extLst>
              <a:ext uri="{FF2B5EF4-FFF2-40B4-BE49-F238E27FC236}">
                <a16:creationId xmlns:a16="http://schemas.microsoft.com/office/drawing/2014/main" id="{FF9C0D13-3E27-C987-074A-8E90BB13C3CD}"/>
              </a:ext>
            </a:extLst>
          </p:cNvPr>
          <p:cNvCxnSpPr>
            <a:cxnSpLocks/>
          </p:cNvCxnSpPr>
          <p:nvPr/>
        </p:nvCxnSpPr>
        <p:spPr>
          <a:xfrm>
            <a:off x="2429434" y="1358152"/>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7" name="Metin kutusu 14">
            <a:extLst>
              <a:ext uri="{FF2B5EF4-FFF2-40B4-BE49-F238E27FC236}">
                <a16:creationId xmlns:a16="http://schemas.microsoft.com/office/drawing/2014/main" id="{C58CCCBA-724C-ADF0-C3BC-6EEE0B9B4512}"/>
              </a:ext>
            </a:extLst>
          </p:cNvPr>
          <p:cNvSpPr/>
          <p:nvPr/>
        </p:nvSpPr>
        <p:spPr>
          <a:xfrm>
            <a:off x="2827841" y="4937427"/>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Add</a:t>
            </a:r>
            <a:r>
              <a:rPr lang="tr-TR" sz="1200" spc="-1" dirty="0">
                <a:solidFill>
                  <a:srgbClr val="00B050"/>
                </a:solidFill>
                <a:latin typeface="Times New Roman"/>
              </a:rPr>
              <a:t> </a:t>
            </a:r>
            <a:r>
              <a:rPr lang="tr-TR" sz="1200" spc="-1" dirty="0" err="1">
                <a:solidFill>
                  <a:srgbClr val="00B050"/>
                </a:solidFill>
                <a:latin typeface="Times New Roman"/>
              </a:rPr>
              <a:t>root</a:t>
            </a:r>
            <a:r>
              <a:rPr lang="tr-TR" sz="1200" spc="-1" dirty="0">
                <a:solidFill>
                  <a:srgbClr val="00B050"/>
                </a:solidFill>
                <a:latin typeface="Times New Roman"/>
              </a:rPr>
              <a:t> of </a:t>
            </a:r>
            <a:r>
              <a:rPr lang="tr-TR" sz="1200" spc="-1" dirty="0" err="1">
                <a:solidFill>
                  <a:srgbClr val="00B050"/>
                </a:solidFill>
                <a:latin typeface="Times New Roman"/>
              </a:rPr>
              <a:t>i'th</a:t>
            </a:r>
            <a:r>
              <a:rPr lang="tr-TR" sz="1200" spc="-1" dirty="0">
                <a:solidFill>
                  <a:srgbClr val="00B050"/>
                </a:solidFill>
                <a:latin typeface="Times New Roman"/>
              </a:rPr>
              <a:t> </a:t>
            </a:r>
            <a:r>
              <a:rPr lang="tr-TR" sz="1200" spc="-1" dirty="0" err="1">
                <a:solidFill>
                  <a:srgbClr val="00B050"/>
                </a:solidFill>
                <a:latin typeface="Times New Roman"/>
              </a:rPr>
              <a:t>tree</a:t>
            </a:r>
            <a:r>
              <a:rPr lang="tr-TR" sz="1200" spc="-1" dirty="0">
                <a:solidFill>
                  <a:srgbClr val="00B050"/>
                </a:solidFill>
                <a:latin typeface="Times New Roman"/>
              </a:rPr>
              <a:t> </a:t>
            </a:r>
            <a:r>
              <a:rPr lang="tr-TR" sz="1200" spc="-1" dirty="0" err="1">
                <a:solidFill>
                  <a:srgbClr val="00B050"/>
                </a:solidFill>
                <a:latin typeface="Times New Roman"/>
              </a:rPr>
              <a:t>to</a:t>
            </a:r>
            <a:r>
              <a:rPr lang="tr-TR" sz="1200" spc="-1" dirty="0">
                <a:solidFill>
                  <a:srgbClr val="00B050"/>
                </a:solidFill>
                <a:latin typeface="Times New Roman"/>
              </a:rPr>
              <a:t>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array</a:t>
            </a:r>
            <a:endParaRPr lang="tr-TR" dirty="0" err="1"/>
          </a:p>
        </p:txBody>
      </p:sp>
      <p:cxnSp>
        <p:nvCxnSpPr>
          <p:cNvPr id="18" name="Düz Ok Bağlayıcısı 17">
            <a:extLst>
              <a:ext uri="{FF2B5EF4-FFF2-40B4-BE49-F238E27FC236}">
                <a16:creationId xmlns:a16="http://schemas.microsoft.com/office/drawing/2014/main" id="{8EFBCB8D-A4B6-BE7C-5A2D-3B4513D4B1D7}"/>
              </a:ext>
            </a:extLst>
          </p:cNvPr>
          <p:cNvCxnSpPr>
            <a:cxnSpLocks/>
          </p:cNvCxnSpPr>
          <p:nvPr/>
        </p:nvCxnSpPr>
        <p:spPr>
          <a:xfrm>
            <a:off x="2294963" y="5069540"/>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9" name="Metin kutusu 14">
            <a:extLst>
              <a:ext uri="{FF2B5EF4-FFF2-40B4-BE49-F238E27FC236}">
                <a16:creationId xmlns:a16="http://schemas.microsoft.com/office/drawing/2014/main" id="{91669DC6-8B2D-F53A-2B88-EDE7A7B05442}"/>
              </a:ext>
            </a:extLst>
          </p:cNvPr>
          <p:cNvSpPr/>
          <p:nvPr/>
        </p:nvSpPr>
        <p:spPr>
          <a:xfrm>
            <a:off x="3822923" y="5887686"/>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hash</a:t>
            </a:r>
            <a:r>
              <a:rPr lang="tr-TR" sz="1200" spc="-1" dirty="0">
                <a:solidFill>
                  <a:srgbClr val="00B050"/>
                </a:solidFill>
                <a:latin typeface="Times New Roman"/>
              </a:rPr>
              <a:t> of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root</a:t>
            </a:r>
            <a:r>
              <a:rPr lang="tr-TR" sz="1200" spc="-1" dirty="0">
                <a:solidFill>
                  <a:srgbClr val="00B050"/>
                </a:solidFill>
                <a:latin typeface="Times New Roman"/>
              </a:rPr>
              <a:t> </a:t>
            </a:r>
            <a:r>
              <a:rPr lang="tr-TR" sz="1200" spc="-1" dirty="0" err="1">
                <a:solidFill>
                  <a:srgbClr val="00B050"/>
                </a:solidFill>
                <a:latin typeface="Times New Roman"/>
              </a:rPr>
              <a:t>values</a:t>
            </a:r>
            <a:endParaRPr lang="tr-TR" dirty="0" err="1"/>
          </a:p>
        </p:txBody>
      </p:sp>
      <p:cxnSp>
        <p:nvCxnSpPr>
          <p:cNvPr id="20" name="Düz Ok Bağlayıcısı 19">
            <a:extLst>
              <a:ext uri="{FF2B5EF4-FFF2-40B4-BE49-F238E27FC236}">
                <a16:creationId xmlns:a16="http://schemas.microsoft.com/office/drawing/2014/main" id="{F9B459B4-372B-D6FB-1F35-6D7BADE54EAC}"/>
              </a:ext>
            </a:extLst>
          </p:cNvPr>
          <p:cNvCxnSpPr>
            <a:cxnSpLocks/>
          </p:cNvCxnSpPr>
          <p:nvPr/>
        </p:nvCxnSpPr>
        <p:spPr>
          <a:xfrm>
            <a:off x="3290045" y="6019799"/>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 name="Resim 1"/>
          <p:cNvPicPr/>
          <p:nvPr/>
        </p:nvPicPr>
        <p:blipFill>
          <a:blip r:embed="rId3"/>
          <a:stretch/>
        </p:blipFill>
        <p:spPr>
          <a:xfrm>
            <a:off x="2820240" y="182880"/>
            <a:ext cx="3434760" cy="6462360"/>
          </a:xfrm>
          <a:prstGeom prst="rect">
            <a:avLst/>
          </a:prstGeom>
          <a:ln w="0">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21"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22" name="Grup 9"/>
          <p:cNvGrpSpPr/>
          <p:nvPr/>
        </p:nvGrpSpPr>
        <p:grpSpPr>
          <a:xfrm>
            <a:off x="0" y="-26640"/>
            <a:ext cx="9143280" cy="621000"/>
            <a:chOff x="0" y="-26640"/>
            <a:chExt cx="9143280" cy="621000"/>
          </a:xfrm>
        </p:grpSpPr>
        <p:sp>
          <p:nvSpPr>
            <p:cNvPr id="823"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24" name="Resim 12"/>
            <p:cNvPicPr/>
            <p:nvPr/>
          </p:nvPicPr>
          <p:blipFill>
            <a:blip r:embed="rId3"/>
            <a:stretch/>
          </p:blipFill>
          <p:spPr>
            <a:xfrm>
              <a:off x="8335440" y="-26640"/>
              <a:ext cx="613440" cy="621000"/>
            </a:xfrm>
            <a:prstGeom prst="rect">
              <a:avLst/>
            </a:prstGeom>
            <a:ln w="0">
              <a:noFill/>
            </a:ln>
          </p:spPr>
        </p:pic>
      </p:grpSp>
      <p:sp>
        <p:nvSpPr>
          <p:cNvPr id="825" name="Dikdörtgen 2"/>
          <p:cNvSpPr/>
          <p:nvPr/>
        </p:nvSpPr>
        <p:spPr>
          <a:xfrm>
            <a:off x="559440" y="1027440"/>
            <a:ext cx="7867440" cy="393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PARAMETERS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n : the security parameter in bytes.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w : the Winternitz parameter</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h : the height of the hypertree</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d : the number of layers in the hypertree</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k : the number of trees in FORS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t : the number of leaves of a FORS tree</a:t>
            </a:r>
            <a:endParaRPr lang="en-US" sz="1800" b="0" strike="noStrike" spc="-1">
              <a:latin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3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35" name="Grup 9"/>
          <p:cNvGrpSpPr/>
          <p:nvPr/>
        </p:nvGrpSpPr>
        <p:grpSpPr>
          <a:xfrm>
            <a:off x="0" y="-26640"/>
            <a:ext cx="9143280" cy="621000"/>
            <a:chOff x="0" y="-26640"/>
            <a:chExt cx="9143280" cy="621000"/>
          </a:xfrm>
        </p:grpSpPr>
        <p:sp>
          <p:nvSpPr>
            <p:cNvPr id="83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37" name="Resim 12"/>
            <p:cNvPicPr/>
            <p:nvPr/>
          </p:nvPicPr>
          <p:blipFill>
            <a:blip r:embed="rId3"/>
            <a:stretch/>
          </p:blipFill>
          <p:spPr>
            <a:xfrm>
              <a:off x="8335440" y="-26640"/>
              <a:ext cx="613440" cy="621000"/>
            </a:xfrm>
            <a:prstGeom prst="rect">
              <a:avLst/>
            </a:prstGeom>
            <a:ln w="0">
              <a:noFill/>
            </a:ln>
          </p:spPr>
        </p:pic>
      </p:grpSp>
      <p:pic>
        <p:nvPicPr>
          <p:cNvPr id="838" name="Resim 2"/>
          <p:cNvPicPr/>
          <p:nvPr/>
        </p:nvPicPr>
        <p:blipFill>
          <a:blip r:embed="rId4"/>
          <a:stretch/>
        </p:blipFill>
        <p:spPr>
          <a:xfrm>
            <a:off x="1011240" y="1549440"/>
            <a:ext cx="7120800" cy="2381400"/>
          </a:xfrm>
          <a:prstGeom prst="rect">
            <a:avLst/>
          </a:prstGeom>
          <a:ln w="0">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4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41" name="Grup 9"/>
          <p:cNvGrpSpPr/>
          <p:nvPr/>
        </p:nvGrpSpPr>
        <p:grpSpPr>
          <a:xfrm>
            <a:off x="0" y="-26640"/>
            <a:ext cx="9143280" cy="621000"/>
            <a:chOff x="0" y="-26640"/>
            <a:chExt cx="9143280" cy="621000"/>
          </a:xfrm>
        </p:grpSpPr>
        <p:sp>
          <p:nvSpPr>
            <p:cNvPr id="84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43" name="Resim 12"/>
            <p:cNvPicPr/>
            <p:nvPr/>
          </p:nvPicPr>
          <p:blipFill>
            <a:blip r:embed="rId3"/>
            <a:stretch/>
          </p:blipFill>
          <p:spPr>
            <a:xfrm>
              <a:off x="8335440" y="-26640"/>
              <a:ext cx="613440" cy="621000"/>
            </a:xfrm>
            <a:prstGeom prst="rect">
              <a:avLst/>
            </a:prstGeom>
            <a:ln w="0">
              <a:noFill/>
            </a:ln>
          </p:spPr>
        </p:pic>
      </p:grpSp>
      <p:pic>
        <p:nvPicPr>
          <p:cNvPr id="844" name="Resim 3"/>
          <p:cNvPicPr/>
          <p:nvPr/>
        </p:nvPicPr>
        <p:blipFill>
          <a:blip r:embed="rId4"/>
          <a:stretch/>
        </p:blipFill>
        <p:spPr>
          <a:xfrm>
            <a:off x="2904840" y="2075760"/>
            <a:ext cx="5429880" cy="2340000"/>
          </a:xfrm>
          <a:prstGeom prst="rect">
            <a:avLst/>
          </a:prstGeom>
          <a:ln w="0">
            <a:noFill/>
          </a:ln>
        </p:spPr>
      </p:pic>
      <p:sp>
        <p:nvSpPr>
          <p:cNvPr id="845" name="Düz Ok Bağlayıcısı 10"/>
          <p:cNvSpPr/>
          <p:nvPr/>
        </p:nvSpPr>
        <p:spPr>
          <a:xfrm flipV="1">
            <a:off x="4953960" y="2366640"/>
            <a:ext cx="3682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46" name="Metin kutusu 13"/>
          <p:cNvSpPr/>
          <p:nvPr/>
        </p:nvSpPr>
        <p:spPr>
          <a:xfrm>
            <a:off x="5322600" y="2229480"/>
            <a:ext cx="3615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Used in generation WOTS+ and FORS privete keys.</a:t>
            </a:r>
            <a:endParaRPr lang="en-US" sz="1200" b="0" strike="noStrike" spc="-1">
              <a:latin typeface="Arial"/>
            </a:endParaRPr>
          </a:p>
        </p:txBody>
      </p:sp>
      <p:sp>
        <p:nvSpPr>
          <p:cNvPr id="847" name="Düz Ok Bağlayıcısı 14"/>
          <p:cNvSpPr/>
          <p:nvPr/>
        </p:nvSpPr>
        <p:spPr>
          <a:xfrm flipH="1">
            <a:off x="2520720" y="2926080"/>
            <a:ext cx="3214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48" name="Metin kutusu 15"/>
          <p:cNvSpPr/>
          <p:nvPr/>
        </p:nvSpPr>
        <p:spPr>
          <a:xfrm>
            <a:off x="97560" y="2695320"/>
            <a:ext cx="24235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b="0" strike="noStrike" spc="-1" dirty="0" err="1">
                <a:solidFill>
                  <a:srgbClr val="00B050"/>
                </a:solidFill>
                <a:latin typeface="Times New Roman"/>
                <a:ea typeface="DejaVu Sans"/>
              </a:rPr>
              <a:t>Used</a:t>
            </a:r>
            <a:r>
              <a:rPr lang="tr-TR" sz="1200" b="0" strike="noStrike" spc="-1" dirty="0">
                <a:solidFill>
                  <a:srgbClr val="00B050"/>
                </a:solidFill>
                <a:latin typeface="Times New Roman"/>
                <a:ea typeface="DejaVu Sans"/>
              </a:rPr>
              <a:t> in </a:t>
            </a:r>
            <a:r>
              <a:rPr lang="tr-TR" sz="1200" b="0" strike="noStrike" spc="-1" dirty="0" err="1">
                <a:solidFill>
                  <a:srgbClr val="00B050"/>
                </a:solidFill>
                <a:latin typeface="Times New Roman"/>
                <a:ea typeface="DejaVu Sans"/>
              </a:rPr>
              <a:t>generation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randomization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value</a:t>
            </a:r>
            <a:r>
              <a:rPr lang="tr-TR" sz="1200" b="0" strike="noStrike" spc="-1" dirty="0">
                <a:solidFill>
                  <a:srgbClr val="00B050"/>
                </a:solidFill>
                <a:latin typeface="Times New Roman"/>
                <a:ea typeface="DejaVu Sans"/>
              </a:rPr>
              <a:t> </a:t>
            </a:r>
            <a:r>
              <a:rPr lang="tr-TR" sz="1200" spc="-1" dirty="0" err="1">
                <a:solidFill>
                  <a:srgbClr val="00B050"/>
                </a:solidFill>
                <a:latin typeface="Times New Roman"/>
                <a:ea typeface="DejaVu Sans"/>
              </a:rPr>
              <a:t>for</a:t>
            </a:r>
            <a:r>
              <a:rPr lang="tr-TR" sz="1200" spc="-1" dirty="0">
                <a:solidFill>
                  <a:srgbClr val="00B050"/>
                </a:solidFill>
                <a:latin typeface="Times New Roman"/>
                <a:ea typeface="DejaVu Sans"/>
              </a:rPr>
              <a:t> </a:t>
            </a:r>
            <a:r>
              <a:rPr lang="tr-TR" sz="1200" spc="-1" dirty="0" err="1">
                <a:solidFill>
                  <a:srgbClr val="00B050"/>
                </a:solidFill>
                <a:latin typeface="Times New Roman"/>
                <a:ea typeface="DejaVu Sans"/>
              </a:rPr>
              <a:t>randomized</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message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hash</a:t>
            </a:r>
            <a:endParaRPr lang="en-US" sz="1200" b="0" strike="noStrike" spc="-1" dirty="0" err="1">
              <a:latin typeface="Arial"/>
            </a:endParaRPr>
          </a:p>
        </p:txBody>
      </p:sp>
      <p:sp>
        <p:nvSpPr>
          <p:cNvPr id="849" name="Metin kutusu 16"/>
          <p:cNvSpPr/>
          <p:nvPr/>
        </p:nvSpPr>
        <p:spPr>
          <a:xfrm>
            <a:off x="3126960" y="4458240"/>
            <a:ext cx="166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5604F8"/>
                </a:solidFill>
                <a:latin typeface="Times New Roman"/>
                <a:ea typeface="DejaVu Sans"/>
              </a:rPr>
              <a:t>SPHINCS+ secret key</a:t>
            </a:r>
            <a:endParaRPr lang="en-US" sz="1200" b="0" strike="noStrike" spc="-1">
              <a:latin typeface="Arial"/>
            </a:endParaRPr>
          </a:p>
        </p:txBody>
      </p:sp>
      <p:sp>
        <p:nvSpPr>
          <p:cNvPr id="850" name="Metin kutusu 17"/>
          <p:cNvSpPr/>
          <p:nvPr/>
        </p:nvSpPr>
        <p:spPr>
          <a:xfrm>
            <a:off x="6553800" y="3937320"/>
            <a:ext cx="166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5604F8"/>
                </a:solidFill>
                <a:latin typeface="Times New Roman"/>
                <a:ea typeface="DejaVu Sans"/>
              </a:rPr>
              <a:t>SPHINCS+ public key</a:t>
            </a:r>
            <a:endParaRPr lang="en-US" sz="12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5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53" name="Grup 9"/>
          <p:cNvGrpSpPr/>
          <p:nvPr/>
        </p:nvGrpSpPr>
        <p:grpSpPr>
          <a:xfrm>
            <a:off x="0" y="-26640"/>
            <a:ext cx="9143280" cy="621000"/>
            <a:chOff x="0" y="-26640"/>
            <a:chExt cx="9143280" cy="621000"/>
          </a:xfrm>
        </p:grpSpPr>
        <p:sp>
          <p:nvSpPr>
            <p:cNvPr id="854"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55" name="Resim 12"/>
            <p:cNvPicPr/>
            <p:nvPr/>
          </p:nvPicPr>
          <p:blipFill>
            <a:blip r:embed="rId3"/>
            <a:stretch/>
          </p:blipFill>
          <p:spPr>
            <a:xfrm>
              <a:off x="8335440" y="-26640"/>
              <a:ext cx="613440" cy="621000"/>
            </a:xfrm>
            <a:prstGeom prst="rect">
              <a:avLst/>
            </a:prstGeom>
            <a:ln w="0">
              <a:noFill/>
            </a:ln>
          </p:spPr>
        </p:pic>
      </p:grpSp>
      <p:pic>
        <p:nvPicPr>
          <p:cNvPr id="856" name="Resim 7"/>
          <p:cNvPicPr/>
          <p:nvPr/>
        </p:nvPicPr>
        <p:blipFill>
          <a:blip r:embed="rId4"/>
          <a:stretch/>
        </p:blipFill>
        <p:spPr>
          <a:xfrm>
            <a:off x="191520" y="1004760"/>
            <a:ext cx="6885720" cy="4761360"/>
          </a:xfrm>
          <a:prstGeom prst="rect">
            <a:avLst/>
          </a:prstGeom>
          <a:ln w="0">
            <a:noFill/>
          </a:ln>
        </p:spPr>
      </p:pic>
      <p:sp>
        <p:nvSpPr>
          <p:cNvPr id="857" name="Düz Ok Bağlayıcısı 8"/>
          <p:cNvSpPr/>
          <p:nvPr/>
        </p:nvSpPr>
        <p:spPr>
          <a:xfrm flipV="1">
            <a:off x="2744640" y="2112840"/>
            <a:ext cx="3682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58" name="Metin kutusu 10"/>
          <p:cNvSpPr/>
          <p:nvPr/>
        </p:nvSpPr>
        <p:spPr>
          <a:xfrm>
            <a:off x="3113640" y="1976040"/>
            <a:ext cx="3615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Give 0 to the adress</a:t>
            </a:r>
            <a:endParaRPr lang="en-US" sz="1200" b="0" strike="noStrike" spc="-1">
              <a:latin typeface="Arial"/>
            </a:endParaRPr>
          </a:p>
        </p:txBody>
      </p:sp>
      <p:sp>
        <p:nvSpPr>
          <p:cNvPr id="859" name="Düz Ok Bağlayıcısı 13"/>
          <p:cNvSpPr/>
          <p:nvPr/>
        </p:nvSpPr>
        <p:spPr>
          <a:xfrm flipV="1">
            <a:off x="3395160" y="3478320"/>
            <a:ext cx="3682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60" name="Metin kutusu 14"/>
          <p:cNvSpPr/>
          <p:nvPr/>
        </p:nvSpPr>
        <p:spPr>
          <a:xfrm>
            <a:off x="3763800" y="3341160"/>
            <a:ext cx="19389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Generate random number R</a:t>
            </a:r>
            <a:endParaRPr lang="en-US" sz="1200" b="0" strike="noStrike" spc="-1">
              <a:latin typeface="Arial"/>
            </a:endParaRPr>
          </a:p>
        </p:txBody>
      </p:sp>
      <p:sp>
        <p:nvSpPr>
          <p:cNvPr id="861" name="Sağ Köşeli Ayraç 1"/>
          <p:cNvSpPr/>
          <p:nvPr/>
        </p:nvSpPr>
        <p:spPr>
          <a:xfrm>
            <a:off x="6274080" y="4390920"/>
            <a:ext cx="71640" cy="63288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862" name="Metin kutusu 15"/>
          <p:cNvSpPr/>
          <p:nvPr/>
        </p:nvSpPr>
        <p:spPr>
          <a:xfrm>
            <a:off x="6395760" y="4569480"/>
            <a:ext cx="19389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split digest into 3 parts  </a:t>
            </a:r>
            <a:endParaRPr lang="en-US" sz="1200" b="0" strike="noStrike" spc="-1">
              <a:latin typeface="Arial"/>
            </a:endParaRPr>
          </a:p>
        </p:txBody>
      </p:sp>
      <p:sp>
        <p:nvSpPr>
          <p:cNvPr id="2" name="Sağ Köşeli Ayraç 1">
            <a:extLst>
              <a:ext uri="{FF2B5EF4-FFF2-40B4-BE49-F238E27FC236}">
                <a16:creationId xmlns:a16="http://schemas.microsoft.com/office/drawing/2014/main" id="{7E93901F-101E-C8B3-28CB-42E65595F351}"/>
              </a:ext>
            </a:extLst>
          </p:cNvPr>
          <p:cNvSpPr/>
          <p:nvPr/>
        </p:nvSpPr>
        <p:spPr>
          <a:xfrm>
            <a:off x="2891543" y="2420871"/>
            <a:ext cx="71640" cy="63288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3" name="Metin kutusu 15">
            <a:extLst>
              <a:ext uri="{FF2B5EF4-FFF2-40B4-BE49-F238E27FC236}">
                <a16:creationId xmlns:a16="http://schemas.microsoft.com/office/drawing/2014/main" id="{6636DEC2-6DA8-D8E6-1205-87D658A7BE23}"/>
              </a:ext>
            </a:extLst>
          </p:cNvPr>
          <p:cNvSpPr/>
          <p:nvPr/>
        </p:nvSpPr>
        <p:spPr>
          <a:xfrm>
            <a:off x="3013222" y="2599431"/>
            <a:ext cx="5140177"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b="0" strike="noStrike" spc="-1" dirty="0" err="1">
                <a:solidFill>
                  <a:srgbClr val="00B050"/>
                </a:solidFill>
                <a:latin typeface="Times New Roman"/>
                <a:ea typeface="DejaVu Sans"/>
              </a:rPr>
              <a:t>Gives</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option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that</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signiture</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same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message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will</a:t>
            </a:r>
            <a:r>
              <a:rPr lang="tr-TR" sz="1200" b="0" strike="noStrike" spc="-1" dirty="0">
                <a:solidFill>
                  <a:srgbClr val="00B050"/>
                </a:solidFill>
                <a:latin typeface="Times New Roman"/>
                <a:ea typeface="DejaVu Sans"/>
              </a:rPr>
              <a:t> be </a:t>
            </a:r>
            <a:r>
              <a:rPr lang="tr-TR" sz="1200" b="0" strike="noStrike" spc="-1" dirty="0" err="1">
                <a:solidFill>
                  <a:srgbClr val="00B050"/>
                </a:solidFill>
                <a:latin typeface="Times New Roman"/>
                <a:ea typeface="DejaVu Sans"/>
              </a:rPr>
              <a:t>different</a:t>
            </a:r>
            <a:r>
              <a:rPr lang="tr-TR" sz="1200" b="0" strike="noStrike" spc="-1" dirty="0">
                <a:solidFill>
                  <a:srgbClr val="00B050"/>
                </a:solidFill>
                <a:latin typeface="Times New Roman"/>
                <a:ea typeface="DejaVu Sans"/>
              </a:rPr>
              <a:t> in </a:t>
            </a:r>
            <a:r>
              <a:rPr lang="tr-TR" sz="1200" b="0" strike="noStrike" spc="-1" dirty="0" err="1">
                <a:solidFill>
                  <a:srgbClr val="00B050"/>
                </a:solidFill>
                <a:latin typeface="Times New Roman"/>
                <a:ea typeface="DejaVu Sans"/>
              </a:rPr>
              <a:t>each</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sign</a:t>
            </a:r>
            <a:endParaRPr lang="en-US" sz="1200" b="0" strike="noStrike" spc="-1" dirty="0">
              <a:latin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3" name="Resim 3"/>
          <p:cNvPicPr/>
          <p:nvPr/>
        </p:nvPicPr>
        <p:blipFill>
          <a:blip r:embed="rId3"/>
          <a:stretch/>
        </p:blipFill>
        <p:spPr>
          <a:xfrm>
            <a:off x="281880" y="1243800"/>
            <a:ext cx="6990480" cy="4387680"/>
          </a:xfrm>
          <a:prstGeom prst="rect">
            <a:avLst/>
          </a:prstGeom>
          <a:ln w="0">
            <a:noFill/>
          </a:ln>
        </p:spPr>
      </p:pic>
      <p:grpSp>
        <p:nvGrpSpPr>
          <p:cNvPr id="864" name="Grup 10"/>
          <p:cNvGrpSpPr/>
          <p:nvPr/>
        </p:nvGrpSpPr>
        <p:grpSpPr>
          <a:xfrm>
            <a:off x="0" y="-26640"/>
            <a:ext cx="9143280" cy="621000"/>
            <a:chOff x="0" y="-26640"/>
            <a:chExt cx="9143280" cy="621000"/>
          </a:xfrm>
        </p:grpSpPr>
        <p:sp>
          <p:nvSpPr>
            <p:cNvPr id="86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66" name="Resim 14"/>
            <p:cNvPicPr/>
            <p:nvPr/>
          </p:nvPicPr>
          <p:blipFill>
            <a:blip r:embed="rId4"/>
            <a:stretch/>
          </p:blipFill>
          <p:spPr>
            <a:xfrm>
              <a:off x="8335440" y="-26640"/>
              <a:ext cx="613440" cy="621000"/>
            </a:xfrm>
            <a:prstGeom prst="rect">
              <a:avLst/>
            </a:prstGeom>
            <a:ln w="0">
              <a:noFill/>
            </a:ln>
          </p:spPr>
        </p:pic>
      </p:grpSp>
      <p:sp>
        <p:nvSpPr>
          <p:cNvPr id="867" name="Dikdörtgen 15"/>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68" name="Dikdörtgen 1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2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28" name="Grup 9"/>
          <p:cNvGrpSpPr/>
          <p:nvPr/>
        </p:nvGrpSpPr>
        <p:grpSpPr>
          <a:xfrm>
            <a:off x="0" y="-26640"/>
            <a:ext cx="9143280" cy="621000"/>
            <a:chOff x="0" y="-26640"/>
            <a:chExt cx="9143280" cy="621000"/>
          </a:xfrm>
        </p:grpSpPr>
        <p:sp>
          <p:nvSpPr>
            <p:cNvPr id="82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dirty="0">
                  <a:solidFill>
                    <a:srgbClr val="C50000"/>
                  </a:solidFill>
                  <a:latin typeface="Times New Roman"/>
                  <a:ea typeface="DejaVu Sans"/>
                </a:rPr>
                <a:t> SPHINCS+</a:t>
              </a:r>
              <a:endParaRPr lang="en-US" sz="2100" b="0" strike="noStrike" spc="-1" dirty="0">
                <a:latin typeface="Arial"/>
              </a:endParaRPr>
            </a:p>
          </p:txBody>
        </p:sp>
        <p:pic>
          <p:nvPicPr>
            <p:cNvPr id="830" name="Resim 12"/>
            <p:cNvPicPr/>
            <p:nvPr/>
          </p:nvPicPr>
          <p:blipFill>
            <a:blip r:embed="rId3"/>
            <a:stretch/>
          </p:blipFill>
          <p:spPr>
            <a:xfrm>
              <a:off x="8335440" y="-26640"/>
              <a:ext cx="613440" cy="621000"/>
            </a:xfrm>
            <a:prstGeom prst="rect">
              <a:avLst/>
            </a:prstGeom>
            <a:ln w="0">
              <a:noFill/>
            </a:ln>
          </p:spPr>
        </p:pic>
      </p:grpSp>
      <p:sp>
        <p:nvSpPr>
          <p:cNvPr id="831" name="Metin kutusu 16"/>
          <p:cNvSpPr/>
          <p:nvPr/>
        </p:nvSpPr>
        <p:spPr>
          <a:xfrm>
            <a:off x="3740400" y="4233240"/>
            <a:ext cx="166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5604F8"/>
                </a:solidFill>
                <a:latin typeface="Times New Roman"/>
                <a:ea typeface="DejaVu Sans"/>
              </a:rPr>
              <a:t>SPHINCS+ signature</a:t>
            </a:r>
            <a:endParaRPr lang="en-US" sz="1200" b="0" strike="noStrike" spc="-1">
              <a:latin typeface="Arial"/>
            </a:endParaRPr>
          </a:p>
        </p:txBody>
      </p:sp>
      <p:pic>
        <p:nvPicPr>
          <p:cNvPr id="832" name="Resim 1"/>
          <p:cNvPicPr/>
          <p:nvPr/>
        </p:nvPicPr>
        <p:blipFill>
          <a:blip r:embed="rId4"/>
          <a:stretch/>
        </p:blipFill>
        <p:spPr>
          <a:xfrm>
            <a:off x="1797840" y="1832040"/>
            <a:ext cx="5547600" cy="2220120"/>
          </a:xfrm>
          <a:prstGeom prst="rect">
            <a:avLst/>
          </a:prstGeom>
          <a:ln w="0">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9" name="Grup 10"/>
          <p:cNvGrpSpPr/>
          <p:nvPr/>
        </p:nvGrpSpPr>
        <p:grpSpPr>
          <a:xfrm>
            <a:off x="0" y="-26640"/>
            <a:ext cx="9143280" cy="621000"/>
            <a:chOff x="0" y="-26640"/>
            <a:chExt cx="9143280" cy="621000"/>
          </a:xfrm>
        </p:grpSpPr>
        <p:sp>
          <p:nvSpPr>
            <p:cNvPr id="870"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71" name="Resim 14"/>
            <p:cNvPicPr/>
            <p:nvPr/>
          </p:nvPicPr>
          <p:blipFill>
            <a:blip r:embed="rId3"/>
            <a:stretch/>
          </p:blipFill>
          <p:spPr>
            <a:xfrm>
              <a:off x="8335440" y="-26640"/>
              <a:ext cx="613440" cy="621000"/>
            </a:xfrm>
            <a:prstGeom prst="rect">
              <a:avLst/>
            </a:prstGeom>
            <a:ln w="0">
              <a:noFill/>
            </a:ln>
          </p:spPr>
        </p:pic>
      </p:grpSp>
      <p:sp>
        <p:nvSpPr>
          <p:cNvPr id="872" name="Dikdörtgen 15"/>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73" name="Dikdörtgen 1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874" name="Dikdörtgen 1"/>
          <p:cNvSpPr/>
          <p:nvPr/>
        </p:nvSpPr>
        <p:spPr>
          <a:xfrm>
            <a:off x="601920" y="1191240"/>
            <a:ext cx="6504120" cy="25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0" strike="noStrike" spc="-1" dirty="0">
                <a:solidFill>
                  <a:srgbClr val="000000"/>
                </a:solidFill>
                <a:latin typeface="Times New Roman"/>
                <a:ea typeface="DejaVu Sans"/>
              </a:rPr>
              <a:t>SPHINCS+ signature verification</a:t>
            </a:r>
            <a:r>
              <a:rPr lang="tr-TR" sz="2000" b="0" strike="noStrike" spc="-1" dirty="0">
                <a:solidFill>
                  <a:srgbClr val="000000"/>
                </a:solidFill>
                <a:latin typeface="Times New Roman"/>
                <a:ea typeface="DejaVu Sans"/>
              </a:rPr>
              <a:t>:</a:t>
            </a:r>
            <a:endParaRPr lang="en-US" sz="2000" b="0" strike="noStrike" spc="-1" dirty="0">
              <a:latin typeface="Arial"/>
            </a:endParaRPr>
          </a:p>
          <a:p>
            <a:pPr>
              <a:lnSpc>
                <a:spcPct val="100000"/>
              </a:lnSpc>
              <a:buNone/>
            </a:pPr>
            <a:r>
              <a:rPr lang="en-US" sz="2000" b="0" strike="noStrike" spc="-1" dirty="0">
                <a:solidFill>
                  <a:srgbClr val="000000"/>
                </a:solidFill>
                <a:latin typeface="Times New Roman"/>
                <a:ea typeface="DejaVu Sans"/>
              </a:rPr>
              <a:t> </a:t>
            </a:r>
            <a:endParaRPr lang="en-US" sz="2000" b="0" strike="noStrike" spc="-1" dirty="0">
              <a:latin typeface="Arial"/>
            </a:endParaRPr>
          </a:p>
          <a:p>
            <a:pPr>
              <a:lnSpc>
                <a:spcPct val="100000"/>
              </a:lnSpc>
              <a:buNone/>
            </a:pPr>
            <a:endParaRPr lang="en-US" sz="2000" b="0" strike="noStrike" spc="-1" dirty="0">
              <a:latin typeface="Arial"/>
            </a:endParaRPr>
          </a:p>
          <a:p>
            <a:pPr marL="457200" indent="-457200">
              <a:lnSpc>
                <a:spcPct val="100000"/>
              </a:lnSpc>
              <a:buClr>
                <a:srgbClr val="C00000"/>
              </a:buClr>
              <a:buFont typeface="+mj-lt"/>
              <a:buAutoNum type="arabicPeriod"/>
            </a:pPr>
            <a:r>
              <a:rPr lang="en-US" sz="2000" b="0" strike="noStrike" spc="-1" dirty="0">
                <a:solidFill>
                  <a:srgbClr val="000000"/>
                </a:solidFill>
                <a:latin typeface="Times New Roman"/>
                <a:ea typeface="DejaVu Sans"/>
              </a:rPr>
              <a:t>recomputing message</a:t>
            </a:r>
            <a:r>
              <a:rPr lang="tr-TR" sz="2000" b="0" strike="noStrike" spc="-1" dirty="0">
                <a:solidFill>
                  <a:srgbClr val="000000"/>
                </a:solidFill>
                <a:latin typeface="Times New Roman"/>
                <a:ea typeface="DejaVu Sans"/>
              </a:rPr>
              <a:t> </a:t>
            </a:r>
            <a:r>
              <a:rPr lang="en-US" sz="2000" b="0" strike="noStrike" spc="-1" dirty="0">
                <a:solidFill>
                  <a:srgbClr val="000000"/>
                </a:solidFill>
                <a:latin typeface="Times New Roman"/>
                <a:ea typeface="DejaVu Sans"/>
              </a:rPr>
              <a:t>digest and index, </a:t>
            </a:r>
            <a:endParaRPr lang="en-US" sz="2000" b="0" strike="noStrike" spc="-1" dirty="0">
              <a:latin typeface="Arial"/>
            </a:endParaRPr>
          </a:p>
          <a:p>
            <a:pPr marL="457200" indent="-457200">
              <a:lnSpc>
                <a:spcPct val="100000"/>
              </a:lnSpc>
              <a:buFont typeface="+mj-lt"/>
              <a:buAutoNum type="arabicPeriod"/>
            </a:pPr>
            <a:endParaRPr lang="en-US" sz="2000" b="0" strike="noStrike" spc="-1" dirty="0">
              <a:latin typeface="Arial"/>
            </a:endParaRPr>
          </a:p>
          <a:p>
            <a:pPr marL="457200" indent="-457200">
              <a:lnSpc>
                <a:spcPct val="100000"/>
              </a:lnSpc>
              <a:buClr>
                <a:srgbClr val="C00000"/>
              </a:buClr>
              <a:buFont typeface="+mj-lt"/>
              <a:buAutoNum type="arabicPeriod"/>
            </a:pPr>
            <a:r>
              <a:rPr lang="en-US" sz="2000" b="0" strike="noStrike" spc="-1" dirty="0">
                <a:solidFill>
                  <a:srgbClr val="000000"/>
                </a:solidFill>
                <a:latin typeface="Times New Roman"/>
                <a:ea typeface="DejaVu Sans"/>
              </a:rPr>
              <a:t>computing a candidate FORS public key</a:t>
            </a:r>
            <a:endParaRPr lang="en-US" sz="2000" b="0" strike="noStrike" spc="-1" dirty="0">
              <a:latin typeface="Arial"/>
            </a:endParaRPr>
          </a:p>
          <a:p>
            <a:pPr marL="457200" indent="-457200">
              <a:lnSpc>
                <a:spcPct val="100000"/>
              </a:lnSpc>
              <a:buFont typeface="+mj-lt"/>
              <a:buAutoNum type="arabicPeriod"/>
            </a:pPr>
            <a:endParaRPr lang="en-US" sz="2000" b="0" strike="noStrike" spc="-1" dirty="0">
              <a:latin typeface="Arial"/>
            </a:endParaRPr>
          </a:p>
          <a:p>
            <a:pPr marL="457200" indent="-457200">
              <a:lnSpc>
                <a:spcPct val="100000"/>
              </a:lnSpc>
              <a:buClr>
                <a:srgbClr val="C00000"/>
              </a:buClr>
              <a:buFont typeface="+mj-lt"/>
              <a:buAutoNum type="arabicPeriod"/>
            </a:pPr>
            <a:r>
              <a:rPr lang="en-US" sz="2000" b="0" strike="noStrike" spc="-1" dirty="0">
                <a:solidFill>
                  <a:srgbClr val="000000"/>
                </a:solidFill>
                <a:latin typeface="Times New Roman"/>
                <a:ea typeface="DejaVu Sans"/>
              </a:rPr>
              <a:t>verifying the HT signature on</a:t>
            </a:r>
            <a:r>
              <a:rPr lang="tr-TR" sz="2000" b="0" strike="noStrike" spc="-1" dirty="0">
                <a:solidFill>
                  <a:srgbClr val="000000"/>
                </a:solidFill>
                <a:latin typeface="Times New Roman"/>
                <a:ea typeface="DejaVu Sans"/>
              </a:rPr>
              <a:t> </a:t>
            </a:r>
            <a:r>
              <a:rPr lang="en-US" sz="2000" b="0" strike="noStrike" spc="-1" dirty="0">
                <a:solidFill>
                  <a:srgbClr val="000000"/>
                </a:solidFill>
                <a:latin typeface="Times New Roman"/>
                <a:ea typeface="DejaVu Sans"/>
              </a:rPr>
              <a:t>that public key</a:t>
            </a:r>
            <a:r>
              <a:rPr lang="en-US" sz="1800" b="0" strike="noStrike" spc="-1" dirty="0">
                <a:solidFill>
                  <a:srgbClr val="000000"/>
                </a:solidFill>
                <a:latin typeface="SFRM1095"/>
                <a:ea typeface="DejaVu Sans"/>
              </a:rPr>
              <a:t>.</a:t>
            </a:r>
            <a:endParaRPr lang="en-US" sz="18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1A2C1B85-35E4-A4FA-F895-2FA696F222A8}"/>
              </a:ext>
            </a:extLst>
          </p:cNvPr>
          <p:cNvPicPr>
            <a:picLocks noChangeAspect="1"/>
          </p:cNvPicPr>
          <p:nvPr/>
        </p:nvPicPr>
        <p:blipFill rotWithShape="1">
          <a:blip r:embed="rId4"/>
          <a:srcRect b="41111"/>
          <a:stretch/>
        </p:blipFill>
        <p:spPr>
          <a:xfrm>
            <a:off x="5615453" y="1078331"/>
            <a:ext cx="2771775" cy="504825"/>
          </a:xfrm>
          <a:prstGeom prst="rect">
            <a:avLst/>
          </a:prstGeom>
        </p:spPr>
      </p:pic>
      <p:pic>
        <p:nvPicPr>
          <p:cNvPr id="5" name="Resim 4">
            <a:extLst>
              <a:ext uri="{FF2B5EF4-FFF2-40B4-BE49-F238E27FC236}">
                <a16:creationId xmlns:a16="http://schemas.microsoft.com/office/drawing/2014/main" id="{82C0E57D-A337-E0A2-26F5-157A7A26A30D}"/>
              </a:ext>
            </a:extLst>
          </p:cNvPr>
          <p:cNvPicPr>
            <a:picLocks noChangeAspect="1"/>
          </p:cNvPicPr>
          <p:nvPr/>
        </p:nvPicPr>
        <p:blipFill rotWithShape="1">
          <a:blip r:embed="rId5"/>
          <a:srcRect b="41111"/>
          <a:stretch/>
        </p:blipFill>
        <p:spPr>
          <a:xfrm>
            <a:off x="5615452" y="1894120"/>
            <a:ext cx="2771775" cy="504825"/>
          </a:xfrm>
          <a:prstGeom prst="rect">
            <a:avLst/>
          </a:prstGeom>
        </p:spPr>
      </p:pic>
      <p:pic>
        <p:nvPicPr>
          <p:cNvPr id="7" name="Resim 6">
            <a:extLst>
              <a:ext uri="{FF2B5EF4-FFF2-40B4-BE49-F238E27FC236}">
                <a16:creationId xmlns:a16="http://schemas.microsoft.com/office/drawing/2014/main" id="{C5AD7734-8A7A-40DA-D9B5-B23F5CBDF77A}"/>
              </a:ext>
            </a:extLst>
          </p:cNvPr>
          <p:cNvPicPr>
            <a:picLocks noChangeAspect="1"/>
          </p:cNvPicPr>
          <p:nvPr/>
        </p:nvPicPr>
        <p:blipFill>
          <a:blip r:embed="rId6"/>
          <a:stretch>
            <a:fillRect/>
          </a:stretch>
        </p:blipFill>
        <p:spPr>
          <a:xfrm>
            <a:off x="5615453" y="2709909"/>
            <a:ext cx="2771775" cy="504825"/>
          </a:xfrm>
          <a:prstGeom prst="rect">
            <a:avLst/>
          </a:prstGeom>
        </p:spPr>
      </p:pic>
      <p:pic>
        <p:nvPicPr>
          <p:cNvPr id="10" name="Resim 9">
            <a:extLst>
              <a:ext uri="{FF2B5EF4-FFF2-40B4-BE49-F238E27FC236}">
                <a16:creationId xmlns:a16="http://schemas.microsoft.com/office/drawing/2014/main" id="{EAD0E95D-1D9B-015B-91E3-90F5D111C051}"/>
              </a:ext>
            </a:extLst>
          </p:cNvPr>
          <p:cNvPicPr>
            <a:picLocks noChangeAspect="1"/>
          </p:cNvPicPr>
          <p:nvPr/>
        </p:nvPicPr>
        <p:blipFill>
          <a:blip r:embed="rId7"/>
          <a:stretch>
            <a:fillRect/>
          </a:stretch>
        </p:blipFill>
        <p:spPr>
          <a:xfrm>
            <a:off x="5667961" y="3733233"/>
            <a:ext cx="2667479" cy="429035"/>
          </a:xfrm>
          <a:prstGeom prst="rect">
            <a:avLst/>
          </a:prstGeom>
        </p:spPr>
      </p:pic>
      <p:pic>
        <p:nvPicPr>
          <p:cNvPr id="12" name="Resim 11">
            <a:extLst>
              <a:ext uri="{FF2B5EF4-FFF2-40B4-BE49-F238E27FC236}">
                <a16:creationId xmlns:a16="http://schemas.microsoft.com/office/drawing/2014/main" id="{942C3777-60E0-0FFD-9188-3C209A3193CB}"/>
              </a:ext>
            </a:extLst>
          </p:cNvPr>
          <p:cNvPicPr>
            <a:picLocks noChangeAspect="1"/>
          </p:cNvPicPr>
          <p:nvPr/>
        </p:nvPicPr>
        <p:blipFill>
          <a:blip r:embed="rId8"/>
          <a:stretch>
            <a:fillRect/>
          </a:stretch>
        </p:blipFill>
        <p:spPr>
          <a:xfrm>
            <a:off x="5648789" y="4492918"/>
            <a:ext cx="2705100" cy="447675"/>
          </a:xfrm>
          <a:prstGeom prst="rect">
            <a:avLst/>
          </a:prstGeom>
        </p:spPr>
      </p:pic>
      <p:pic>
        <p:nvPicPr>
          <p:cNvPr id="14" name="Resim 13">
            <a:extLst>
              <a:ext uri="{FF2B5EF4-FFF2-40B4-BE49-F238E27FC236}">
                <a16:creationId xmlns:a16="http://schemas.microsoft.com/office/drawing/2014/main" id="{9BC1B2EC-836A-1AEC-6259-B6859176B5C8}"/>
              </a:ext>
            </a:extLst>
          </p:cNvPr>
          <p:cNvPicPr>
            <a:picLocks noChangeAspect="1"/>
          </p:cNvPicPr>
          <p:nvPr/>
        </p:nvPicPr>
        <p:blipFill>
          <a:blip r:embed="rId9"/>
          <a:stretch>
            <a:fillRect/>
          </a:stretch>
        </p:blipFill>
        <p:spPr>
          <a:xfrm>
            <a:off x="5648789" y="5271243"/>
            <a:ext cx="2676525" cy="466725"/>
          </a:xfrm>
          <a:prstGeom prst="rect">
            <a:avLst/>
          </a:prstGeom>
        </p:spPr>
      </p:pic>
      <p:pic>
        <p:nvPicPr>
          <p:cNvPr id="16" name="Resim 15">
            <a:extLst>
              <a:ext uri="{FF2B5EF4-FFF2-40B4-BE49-F238E27FC236}">
                <a16:creationId xmlns:a16="http://schemas.microsoft.com/office/drawing/2014/main" id="{BCE45C00-A14C-FB81-0E10-484C50425859}"/>
              </a:ext>
            </a:extLst>
          </p:cNvPr>
          <p:cNvPicPr>
            <a:picLocks noChangeAspect="1"/>
          </p:cNvPicPr>
          <p:nvPr/>
        </p:nvPicPr>
        <p:blipFill>
          <a:blip r:embed="rId10"/>
          <a:stretch>
            <a:fillRect/>
          </a:stretch>
        </p:blipFill>
        <p:spPr>
          <a:xfrm>
            <a:off x="674507" y="830658"/>
            <a:ext cx="3623542" cy="5419165"/>
          </a:xfrm>
          <a:prstGeom prst="rect">
            <a:avLst/>
          </a:prstGeom>
        </p:spPr>
      </p:pic>
    </p:spTree>
    <p:extLst>
      <p:ext uri="{BB962C8B-B14F-4D97-AF65-F5344CB8AC3E}">
        <p14:creationId xmlns:p14="http://schemas.microsoft.com/office/powerpoint/2010/main" val="2470354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5" name="Grup 4"/>
          <p:cNvGrpSpPr/>
          <p:nvPr/>
        </p:nvGrpSpPr>
        <p:grpSpPr>
          <a:xfrm>
            <a:off x="499680" y="453600"/>
            <a:ext cx="6775920" cy="5910120"/>
            <a:chOff x="499680" y="453600"/>
            <a:chExt cx="6775920" cy="5910120"/>
          </a:xfrm>
        </p:grpSpPr>
        <p:pic>
          <p:nvPicPr>
            <p:cNvPr id="876" name="Resim 1"/>
            <p:cNvPicPr/>
            <p:nvPr/>
          </p:nvPicPr>
          <p:blipFill>
            <a:blip r:embed="rId3"/>
            <a:stretch/>
          </p:blipFill>
          <p:spPr>
            <a:xfrm>
              <a:off x="687960" y="453600"/>
              <a:ext cx="5186880" cy="4381920"/>
            </a:xfrm>
            <a:prstGeom prst="rect">
              <a:avLst/>
            </a:prstGeom>
            <a:ln w="0">
              <a:noFill/>
            </a:ln>
          </p:spPr>
        </p:pic>
        <p:pic>
          <p:nvPicPr>
            <p:cNvPr id="877" name="Resim 2"/>
            <p:cNvPicPr/>
            <p:nvPr/>
          </p:nvPicPr>
          <p:blipFill>
            <a:blip r:embed="rId4"/>
            <a:stretch/>
          </p:blipFill>
          <p:spPr>
            <a:xfrm>
              <a:off x="499680" y="4836240"/>
              <a:ext cx="6775920" cy="1527480"/>
            </a:xfrm>
            <a:prstGeom prst="rect">
              <a:avLst/>
            </a:prstGeom>
            <a:ln w="0">
              <a:noFill/>
            </a:ln>
          </p:spPr>
        </p:pic>
      </p:grpSp>
      <p:sp>
        <p:nvSpPr>
          <p:cNvPr id="878" name="Sağ Köşeli Ayraç 5"/>
          <p:cNvSpPr/>
          <p:nvPr/>
        </p:nvSpPr>
        <p:spPr>
          <a:xfrm>
            <a:off x="3548880" y="1412280"/>
            <a:ext cx="71640" cy="632880"/>
          </a:xfrm>
          <a:prstGeom prst="rightBracket">
            <a:avLst>
              <a:gd name="adj" fmla="val 8333"/>
            </a:avLst>
          </a:prstGeom>
          <a:noFill/>
          <a:ln>
            <a:solidFill>
              <a:srgbClr val="5B9BD5"/>
            </a:solidFill>
          </a:ln>
        </p:spPr>
        <p:style>
          <a:lnRef idx="1">
            <a:schemeClr val="accent1"/>
          </a:lnRef>
          <a:fillRef idx="0">
            <a:schemeClr val="accent1"/>
          </a:fillRef>
          <a:effectRef idx="0">
            <a:schemeClr val="accent1"/>
          </a:effectRef>
          <a:fontRef idx="minor"/>
        </p:style>
      </p:sp>
      <p:sp>
        <p:nvSpPr>
          <p:cNvPr id="879" name="Metin kutusu 6"/>
          <p:cNvSpPr/>
          <p:nvPr/>
        </p:nvSpPr>
        <p:spPr>
          <a:xfrm>
            <a:off x="3670920" y="1590840"/>
            <a:ext cx="19389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Split signature   </a:t>
            </a:r>
            <a:endParaRPr lang="en-US" sz="1200" b="0" strike="noStrike" spc="-1">
              <a:latin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0466C3C-F1A3-5109-A94B-93374AA572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6103" y="1329446"/>
            <a:ext cx="3884004" cy="2249646"/>
          </a:xfrm>
          <a:prstGeom prst="rect">
            <a:avLst/>
          </a:prstGeom>
        </p:spPr>
      </p:pic>
      <p:graphicFrame>
        <p:nvGraphicFramePr>
          <p:cNvPr id="4" name="Tablo 4">
            <a:extLst>
              <a:ext uri="{FF2B5EF4-FFF2-40B4-BE49-F238E27FC236}">
                <a16:creationId xmlns:a16="http://schemas.microsoft.com/office/drawing/2014/main" id="{736F9D62-693A-A55B-BA4B-5BF67559F070}"/>
              </a:ext>
            </a:extLst>
          </p:cNvPr>
          <p:cNvGraphicFramePr>
            <a:graphicFrameLocks noGrp="1"/>
          </p:cNvGraphicFramePr>
          <p:nvPr>
            <p:extLst>
              <p:ext uri="{D42A27DB-BD31-4B8C-83A1-F6EECF244321}">
                <p14:modId xmlns:p14="http://schemas.microsoft.com/office/powerpoint/2010/main" val="2772405214"/>
              </p:ext>
            </p:extLst>
          </p:nvPr>
        </p:nvGraphicFramePr>
        <p:xfrm>
          <a:off x="755146" y="1109314"/>
          <a:ext cx="7633708" cy="3911600"/>
        </p:xfrm>
        <a:graphic>
          <a:graphicData uri="http://schemas.openxmlformats.org/drawingml/2006/table">
            <a:tbl>
              <a:tblPr firstRow="1" bandRow="1">
                <a:tableStyleId>{5940675A-B579-460E-94D1-54222C63F5DA}</a:tableStyleId>
              </a:tblPr>
              <a:tblGrid>
                <a:gridCol w="952462">
                  <a:extLst>
                    <a:ext uri="{9D8B030D-6E8A-4147-A177-3AD203B41FA5}">
                      <a16:colId xmlns:a16="http://schemas.microsoft.com/office/drawing/2014/main" val="3718629129"/>
                    </a:ext>
                  </a:extLst>
                </a:gridCol>
                <a:gridCol w="1683109">
                  <a:extLst>
                    <a:ext uri="{9D8B030D-6E8A-4147-A177-3AD203B41FA5}">
                      <a16:colId xmlns:a16="http://schemas.microsoft.com/office/drawing/2014/main" val="3102554341"/>
                    </a:ext>
                  </a:extLst>
                </a:gridCol>
                <a:gridCol w="1181283">
                  <a:extLst>
                    <a:ext uri="{9D8B030D-6E8A-4147-A177-3AD203B41FA5}">
                      <a16:colId xmlns:a16="http://schemas.microsoft.com/office/drawing/2014/main" val="1410979277"/>
                    </a:ext>
                  </a:extLst>
                </a:gridCol>
                <a:gridCol w="1272285">
                  <a:extLst>
                    <a:ext uri="{9D8B030D-6E8A-4147-A177-3AD203B41FA5}">
                      <a16:colId xmlns:a16="http://schemas.microsoft.com/office/drawing/2014/main" val="2703720629"/>
                    </a:ext>
                  </a:extLst>
                </a:gridCol>
                <a:gridCol w="1433191">
                  <a:extLst>
                    <a:ext uri="{9D8B030D-6E8A-4147-A177-3AD203B41FA5}">
                      <a16:colId xmlns:a16="http://schemas.microsoft.com/office/drawing/2014/main" val="2363365031"/>
                    </a:ext>
                  </a:extLst>
                </a:gridCol>
                <a:gridCol w="1111378">
                  <a:extLst>
                    <a:ext uri="{9D8B030D-6E8A-4147-A177-3AD203B41FA5}">
                      <a16:colId xmlns:a16="http://schemas.microsoft.com/office/drawing/2014/main" val="1974671154"/>
                    </a:ext>
                  </a:extLst>
                </a:gridCol>
              </a:tblGrid>
              <a:tr h="370840">
                <a:tc rowSpan="2" gridSpan="2">
                  <a:txBody>
                    <a:bodyPr/>
                    <a:lstStyle/>
                    <a:p>
                      <a:pPr algn="ctr"/>
                      <a:r>
                        <a:rPr lang="tr-TR" sz="1400" dirty="0">
                          <a:latin typeface="Times New Roman" panose="02020603050405020304" pitchFamily="18" charset="0"/>
                          <a:cs typeface="Times New Roman" panose="02020603050405020304" pitchFamily="18" charset="0"/>
                        </a:rPr>
                        <a:t>NIST </a:t>
                      </a:r>
                      <a:r>
                        <a:rPr lang="tr-TR" sz="1400" dirty="0" err="1">
                          <a:latin typeface="Times New Roman" panose="02020603050405020304" pitchFamily="18" charset="0"/>
                          <a:cs typeface="Times New Roman" panose="02020603050405020304" pitchFamily="18" charset="0"/>
                        </a:rPr>
                        <a:t>security</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level</a:t>
                      </a:r>
                      <a:r>
                        <a:rPr lang="tr-TR" sz="1400" dirty="0">
                          <a:latin typeface="Times New Roman" panose="02020603050405020304" pitchFamily="18" charset="0"/>
                          <a:cs typeface="Times New Roman" panose="02020603050405020304" pitchFamily="18" charset="0"/>
                        </a:rPr>
                        <a:t> 1</a:t>
                      </a:r>
                    </a:p>
                  </a:txBody>
                  <a:tcPr anchor="ctr"/>
                </a:tc>
                <a:tc rowSpan="2" hMerge="1">
                  <a:txBody>
                    <a:bodyPr/>
                    <a:lstStyle/>
                    <a:p>
                      <a:pPr algn="ctr"/>
                      <a:endParaRPr lang="tr-TR" sz="1400" dirty="0">
                        <a:latin typeface="Times New Roman" panose="02020603050405020304" pitchFamily="18" charset="0"/>
                        <a:cs typeface="Times New Roman" panose="02020603050405020304" pitchFamily="18" charset="0"/>
                      </a:endParaRPr>
                    </a:p>
                  </a:txBody>
                  <a:tcPr>
                    <a:lnL w="12700" cmpd="sng">
                      <a:noFill/>
                    </a:lnL>
                  </a:tcPr>
                </a:tc>
                <a:tc gridSpan="2">
                  <a:txBody>
                    <a:bodyPr/>
                    <a:lstStyle/>
                    <a:p>
                      <a:r>
                        <a:rPr lang="tr-TR" sz="1400" dirty="0">
                          <a:latin typeface="Times New Roman" panose="02020603050405020304" pitchFamily="18" charset="0"/>
                          <a:cs typeface="Times New Roman" panose="02020603050405020304" pitchFamily="18" charset="0"/>
                        </a:rPr>
                        <a:t>Size(</a:t>
                      </a:r>
                      <a:r>
                        <a:rPr lang="tr-TR" sz="1400" dirty="0" err="1">
                          <a:latin typeface="Times New Roman" panose="02020603050405020304" pitchFamily="18" charset="0"/>
                          <a:cs typeface="Times New Roman" panose="02020603050405020304" pitchFamily="18" charset="0"/>
                        </a:rPr>
                        <a:t>bytes</a:t>
                      </a:r>
                      <a:r>
                        <a:rPr lang="tr-TR" sz="1400" dirty="0">
                          <a:latin typeface="Times New Roman" panose="02020603050405020304" pitchFamily="18" charset="0"/>
                          <a:cs typeface="Times New Roman" panose="02020603050405020304" pitchFamily="18" charset="0"/>
                        </a:rPr>
                        <a:t>)</a:t>
                      </a:r>
                    </a:p>
                  </a:txBody>
                  <a:tcPr/>
                </a:tc>
                <a:tc hMerge="1">
                  <a:txBody>
                    <a:bodyPr/>
                    <a:lstStyle/>
                    <a:p>
                      <a:endParaRPr lang="tr-TR"/>
                    </a:p>
                  </a:txBody>
                  <a:tcPr/>
                </a:tc>
                <a:tc gridSpan="2">
                  <a:txBody>
                    <a:bodyPr/>
                    <a:lstStyle/>
                    <a:p>
                      <a:r>
                        <a:rPr lang="tr-TR" sz="1400" dirty="0" err="1">
                          <a:latin typeface="Times New Roman" panose="02020603050405020304" pitchFamily="18" charset="0"/>
                          <a:cs typeface="Times New Roman" panose="02020603050405020304" pitchFamily="18" charset="0"/>
                        </a:rPr>
                        <a:t>Relative</a:t>
                      </a:r>
                      <a:r>
                        <a:rPr lang="tr-TR" sz="1400" dirty="0">
                          <a:latin typeface="Times New Roman" panose="02020603050405020304" pitchFamily="18" charset="0"/>
                          <a:cs typeface="Times New Roman" panose="02020603050405020304" pitchFamily="18" charset="0"/>
                        </a:rPr>
                        <a:t> time</a:t>
                      </a:r>
                    </a:p>
                  </a:txBody>
                  <a:tcPr/>
                </a:tc>
                <a:tc hMerge="1">
                  <a:txBody>
                    <a:bodyPr/>
                    <a:lstStyle/>
                    <a:p>
                      <a:endParaRPr lang="tr-TR" dirty="0"/>
                    </a:p>
                  </a:txBody>
                  <a:tcPr/>
                </a:tc>
                <a:extLst>
                  <a:ext uri="{0D108BD9-81ED-4DB2-BD59-A6C34878D82A}">
                    <a16:rowId xmlns:a16="http://schemas.microsoft.com/office/drawing/2014/main" val="749915170"/>
                  </a:ext>
                </a:extLst>
              </a:tr>
              <a:tr h="370840">
                <a:tc gridSpan="2" vMerge="1">
                  <a:txBody>
                    <a:bodyPr/>
                    <a:lstStyle/>
                    <a:p>
                      <a:endParaRPr lang="tr-TR" sz="1400" dirty="0">
                        <a:latin typeface="Times New Roman" panose="02020603050405020304" pitchFamily="18" charset="0"/>
                        <a:cs typeface="Times New Roman" panose="02020603050405020304" pitchFamily="18" charset="0"/>
                      </a:endParaRPr>
                    </a:p>
                  </a:txBody>
                  <a:tcPr/>
                </a:tc>
                <a:tc hMerge="1"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err="1">
                          <a:latin typeface="Times New Roman" panose="02020603050405020304" pitchFamily="18" charset="0"/>
                          <a:cs typeface="Times New Roman" panose="02020603050405020304" pitchFamily="18" charset="0"/>
                        </a:rPr>
                        <a:t>Public</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key</a:t>
                      </a:r>
                      <a:endParaRPr lang="tr-TR" sz="1400"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tr-TR" sz="1400" dirty="0" err="1">
                          <a:latin typeface="Times New Roman" panose="02020603050405020304" pitchFamily="18" charset="0"/>
                          <a:cs typeface="Times New Roman" panose="02020603050405020304" pitchFamily="18" charset="0"/>
                        </a:rPr>
                        <a:t>Signature</a:t>
                      </a:r>
                      <a:endParaRPr lang="tr-TR" sz="1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tr-TR" sz="1400" dirty="0" err="1">
                          <a:latin typeface="Times New Roman" panose="02020603050405020304" pitchFamily="18" charset="0"/>
                          <a:cs typeface="Times New Roman" panose="02020603050405020304" pitchFamily="18" charset="0"/>
                        </a:rPr>
                        <a:t>Verification</a:t>
                      </a:r>
                      <a:endParaRPr lang="tr-TR" sz="1400"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tr-TR" sz="1400" dirty="0" err="1">
                          <a:latin typeface="Times New Roman" panose="02020603050405020304" pitchFamily="18" charset="0"/>
                          <a:cs typeface="Times New Roman" panose="02020603050405020304" pitchFamily="18" charset="0"/>
                        </a:rPr>
                        <a:t>Signing</a:t>
                      </a:r>
                      <a:endParaRPr lang="tr-TR" sz="1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667155028"/>
                  </a:ext>
                </a:extLst>
              </a:tr>
              <a:tr h="370840">
                <a:tc rowSpan="2">
                  <a:txBody>
                    <a:bodyPr/>
                    <a:lstStyle/>
                    <a:p>
                      <a:r>
                        <a:rPr lang="tr-TR" sz="1400" dirty="0" err="1">
                          <a:latin typeface="Times New Roman" panose="02020603050405020304" pitchFamily="18" charset="0"/>
                          <a:cs typeface="Times New Roman" panose="02020603050405020304" pitchFamily="18" charset="0"/>
                        </a:rPr>
                        <a:t>Non</a:t>
                      </a:r>
                      <a:r>
                        <a:rPr lang="tr-TR" sz="1400" dirty="0">
                          <a:latin typeface="Times New Roman" panose="02020603050405020304" pitchFamily="18" charset="0"/>
                          <a:cs typeface="Times New Roman" panose="02020603050405020304" pitchFamily="18" charset="0"/>
                        </a:rPr>
                        <a:t> PQ</a:t>
                      </a:r>
                    </a:p>
                  </a:txBody>
                  <a:tcPr/>
                </a:tc>
                <a:tc>
                  <a:txBody>
                    <a:bodyPr/>
                    <a:lstStyle/>
                    <a:p>
                      <a:r>
                        <a:rPr lang="tr-TR" sz="1400" dirty="0">
                          <a:latin typeface="Times New Roman" panose="02020603050405020304" pitchFamily="18" charset="0"/>
                          <a:cs typeface="Times New Roman" panose="02020603050405020304" pitchFamily="18" charset="0"/>
                        </a:rPr>
                        <a:t>NIST p-256 ECDSA</a:t>
                      </a:r>
                    </a:p>
                  </a:txBody>
                  <a:tcPr/>
                </a:tc>
                <a:tc>
                  <a:txBody>
                    <a:bodyPr/>
                    <a:lstStyle/>
                    <a:p>
                      <a:pPr algn="ctr"/>
                      <a:r>
                        <a:rPr lang="tr-TR" sz="1400" dirty="0">
                          <a:latin typeface="Times New Roman" panose="02020603050405020304" pitchFamily="18" charset="0"/>
                          <a:cs typeface="Times New Roman" panose="02020603050405020304" pitchFamily="18" charset="0"/>
                        </a:rPr>
                        <a:t>64</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64</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a:t>
                      </a:r>
                      <a:r>
                        <a:rPr lang="tr-TR" sz="1400" dirty="0" err="1">
                          <a:latin typeface="Times New Roman" panose="02020603050405020304" pitchFamily="18" charset="0"/>
                          <a:cs typeface="Times New Roman" panose="02020603050405020304" pitchFamily="18" charset="0"/>
                        </a:rPr>
                        <a:t>base</a:t>
                      </a:r>
                      <a:r>
                        <a:rPr lang="tr-TR" sz="1400" dirty="0">
                          <a:latin typeface="Times New Roman" panose="02020603050405020304" pitchFamily="18" charset="0"/>
                          <a:cs typeface="Times New Roman" panose="02020603050405020304" pitchFamily="18" charset="0"/>
                        </a:rPr>
                        <a:t>)</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a:t>
                      </a:r>
                      <a:r>
                        <a:rPr lang="tr-TR" sz="1400" dirty="0" err="1">
                          <a:latin typeface="Times New Roman" panose="02020603050405020304" pitchFamily="18" charset="0"/>
                          <a:cs typeface="Times New Roman" panose="02020603050405020304" pitchFamily="18" charset="0"/>
                        </a:rPr>
                        <a:t>base</a:t>
                      </a:r>
                      <a:r>
                        <a:rPr lang="tr-TR" sz="1400" dirty="0">
                          <a:latin typeface="Times New Roman" panose="02020603050405020304" pitchFamily="18" charset="0"/>
                          <a:cs typeface="Times New Roman" panose="02020603050405020304" pitchFamily="18" charset="0"/>
                        </a:rPr>
                        <a:t>)</a:t>
                      </a:r>
                    </a:p>
                  </a:txBody>
                  <a:tcPr>
                    <a:solidFill>
                      <a:schemeClr val="accent1">
                        <a:lumMod val="40000"/>
                        <a:lumOff val="60000"/>
                      </a:schemeClr>
                    </a:solidFill>
                  </a:tcPr>
                </a:tc>
                <a:extLst>
                  <a:ext uri="{0D108BD9-81ED-4DB2-BD59-A6C34878D82A}">
                    <a16:rowId xmlns:a16="http://schemas.microsoft.com/office/drawing/2014/main" val="3126744366"/>
                  </a:ext>
                </a:extLst>
              </a:tr>
              <a:tr h="370840">
                <a:tc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RSA-2048</a:t>
                      </a:r>
                    </a:p>
                  </a:txBody>
                  <a:tcPr/>
                </a:tc>
                <a:tc>
                  <a:txBody>
                    <a:bodyPr/>
                    <a:lstStyle/>
                    <a:p>
                      <a:pPr algn="ctr"/>
                      <a:r>
                        <a:rPr lang="tr-TR" sz="1400" dirty="0">
                          <a:latin typeface="Times New Roman" panose="02020603050405020304" pitchFamily="18" charset="0"/>
                          <a:cs typeface="Times New Roman" panose="02020603050405020304" pitchFamily="18" charset="0"/>
                        </a:rPr>
                        <a:t>256</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256</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0.2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25</a:t>
                      </a:r>
                    </a:p>
                  </a:txBody>
                  <a:tcPr>
                    <a:solidFill>
                      <a:schemeClr val="accent1">
                        <a:lumMod val="40000"/>
                        <a:lumOff val="60000"/>
                      </a:schemeClr>
                    </a:solidFill>
                  </a:tcPr>
                </a:tc>
                <a:extLst>
                  <a:ext uri="{0D108BD9-81ED-4DB2-BD59-A6C34878D82A}">
                    <a16:rowId xmlns:a16="http://schemas.microsoft.com/office/drawing/2014/main" val="3900032227"/>
                  </a:ext>
                </a:extLst>
              </a:tr>
              <a:tr h="370840">
                <a:tc rowSpan="4">
                  <a:txBody>
                    <a:bodyPr/>
                    <a:lstStyle/>
                    <a:p>
                      <a:r>
                        <a:rPr lang="tr-TR" sz="1400" dirty="0">
                          <a:latin typeface="Times New Roman" panose="02020603050405020304" pitchFamily="18" charset="0"/>
                          <a:cs typeface="Times New Roman" panose="02020603050405020304" pitchFamily="18" charset="0"/>
                        </a:rPr>
                        <a:t>NIST </a:t>
                      </a:r>
                      <a:r>
                        <a:rPr lang="tr-TR" sz="1400" dirty="0" err="1">
                          <a:latin typeface="Times New Roman" panose="02020603050405020304" pitchFamily="18" charset="0"/>
                          <a:cs typeface="Times New Roman" panose="02020603050405020304" pitchFamily="18" charset="0"/>
                        </a:rPr>
                        <a:t>selected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algortihms</a:t>
                      </a:r>
                      <a:endParaRPr lang="tr-TR" sz="1400" dirty="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Dilithium2</a:t>
                      </a:r>
                    </a:p>
                  </a:txBody>
                  <a:tcPr/>
                </a:tc>
                <a:tc>
                  <a:txBody>
                    <a:bodyPr/>
                    <a:lstStyle/>
                    <a:p>
                      <a:pPr algn="ctr"/>
                      <a:r>
                        <a:rPr lang="tr-TR" sz="1400" dirty="0">
                          <a:latin typeface="Times New Roman" panose="02020603050405020304" pitchFamily="18" charset="0"/>
                          <a:cs typeface="Times New Roman" panose="02020603050405020304" pitchFamily="18" charset="0"/>
                        </a:rPr>
                        <a:t>1320</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2420</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0.3</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2.5</a:t>
                      </a:r>
                    </a:p>
                  </a:txBody>
                  <a:tcPr>
                    <a:solidFill>
                      <a:schemeClr val="accent1">
                        <a:lumMod val="40000"/>
                        <a:lumOff val="60000"/>
                      </a:schemeClr>
                    </a:solidFill>
                  </a:tcPr>
                </a:tc>
                <a:extLst>
                  <a:ext uri="{0D108BD9-81ED-4DB2-BD59-A6C34878D82A}">
                    <a16:rowId xmlns:a16="http://schemas.microsoft.com/office/drawing/2014/main" val="2616071581"/>
                  </a:ext>
                </a:extLst>
              </a:tr>
              <a:tr h="370840">
                <a:tc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Falcon512</a:t>
                      </a:r>
                    </a:p>
                  </a:txBody>
                  <a:tcPr/>
                </a:tc>
                <a:tc>
                  <a:txBody>
                    <a:bodyPr/>
                    <a:lstStyle/>
                    <a:p>
                      <a:pPr algn="ctr"/>
                      <a:r>
                        <a:rPr lang="tr-TR" sz="1400" dirty="0">
                          <a:latin typeface="Times New Roman" panose="02020603050405020304" pitchFamily="18" charset="0"/>
                          <a:cs typeface="Times New Roman" panose="02020603050405020304" pitchFamily="18" charset="0"/>
                        </a:rPr>
                        <a:t>897</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666</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0.3</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5</a:t>
                      </a:r>
                    </a:p>
                  </a:txBody>
                  <a:tcPr>
                    <a:solidFill>
                      <a:schemeClr val="accent1">
                        <a:lumMod val="40000"/>
                        <a:lumOff val="60000"/>
                      </a:schemeClr>
                    </a:solidFill>
                  </a:tcPr>
                </a:tc>
                <a:extLst>
                  <a:ext uri="{0D108BD9-81ED-4DB2-BD59-A6C34878D82A}">
                    <a16:rowId xmlns:a16="http://schemas.microsoft.com/office/drawing/2014/main" val="261642213"/>
                  </a:ext>
                </a:extLst>
              </a:tr>
              <a:tr h="370840">
                <a:tc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SPHINC+-128s har.</a:t>
                      </a:r>
                    </a:p>
                  </a:txBody>
                  <a:tcPr/>
                </a:tc>
                <a:tc>
                  <a:txBody>
                    <a:bodyPr/>
                    <a:lstStyle/>
                    <a:p>
                      <a:pPr algn="ctr"/>
                      <a:r>
                        <a:rPr lang="tr-TR" sz="1400" dirty="0">
                          <a:latin typeface="Times New Roman" panose="02020603050405020304" pitchFamily="18" charset="0"/>
                          <a:cs typeface="Times New Roman" panose="02020603050405020304" pitchFamily="18" charset="0"/>
                        </a:rPr>
                        <a:t>32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7856</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1.7</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3000</a:t>
                      </a:r>
                    </a:p>
                  </a:txBody>
                  <a:tcPr>
                    <a:solidFill>
                      <a:schemeClr val="accent1">
                        <a:lumMod val="40000"/>
                        <a:lumOff val="60000"/>
                      </a:schemeClr>
                    </a:solidFill>
                  </a:tcPr>
                </a:tc>
                <a:extLst>
                  <a:ext uri="{0D108BD9-81ED-4DB2-BD59-A6C34878D82A}">
                    <a16:rowId xmlns:a16="http://schemas.microsoft.com/office/drawing/2014/main" val="2608589504"/>
                  </a:ext>
                </a:extLst>
              </a:tr>
              <a:tr h="370840">
                <a:tc vMerge="1">
                  <a:txBody>
                    <a:bodyPr/>
                    <a:lstStyle/>
                    <a:p>
                      <a:endParaRPr lang="tr-TR"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latin typeface="Times New Roman" panose="02020603050405020304" pitchFamily="18" charset="0"/>
                          <a:cs typeface="Times New Roman" panose="02020603050405020304" pitchFamily="18" charset="0"/>
                        </a:rPr>
                        <a:t>SPHINC+-128f har.</a:t>
                      </a:r>
                    </a:p>
                  </a:txBody>
                  <a:tcPr/>
                </a:tc>
                <a:tc>
                  <a:txBody>
                    <a:bodyPr/>
                    <a:lstStyle/>
                    <a:p>
                      <a:pPr algn="ctr"/>
                      <a:r>
                        <a:rPr lang="tr-TR" sz="1400" dirty="0">
                          <a:latin typeface="Times New Roman" panose="02020603050405020304" pitchFamily="18" charset="0"/>
                          <a:cs typeface="Times New Roman" panose="02020603050405020304" pitchFamily="18" charset="0"/>
                        </a:rPr>
                        <a:t>32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17088</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4</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200</a:t>
                      </a:r>
                    </a:p>
                  </a:txBody>
                  <a:tcPr>
                    <a:solidFill>
                      <a:schemeClr val="accent1">
                        <a:lumMod val="40000"/>
                        <a:lumOff val="60000"/>
                      </a:schemeClr>
                    </a:solidFill>
                  </a:tcPr>
                </a:tc>
                <a:extLst>
                  <a:ext uri="{0D108BD9-81ED-4DB2-BD59-A6C34878D82A}">
                    <a16:rowId xmlns:a16="http://schemas.microsoft.com/office/drawing/2014/main" val="2744466899"/>
                  </a:ext>
                </a:extLst>
              </a:tr>
              <a:tr h="370840">
                <a:tc>
                  <a:txBody>
                    <a:bodyPr/>
                    <a:lstStyle/>
                    <a:p>
                      <a:r>
                        <a:rPr lang="tr-TR" sz="1400" dirty="0" err="1">
                          <a:latin typeface="Times New Roman" panose="02020603050405020304" pitchFamily="18" charset="0"/>
                          <a:cs typeface="Times New Roman" panose="02020603050405020304" pitchFamily="18" charset="0"/>
                        </a:rPr>
                        <a:t>Others</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XMSS-SHAKE_20_128</a:t>
                      </a:r>
                    </a:p>
                    <a:p>
                      <a:r>
                        <a:rPr lang="tr-TR" sz="1400" dirty="0">
                          <a:latin typeface="Times New Roman" panose="02020603050405020304" pitchFamily="18" charset="0"/>
                          <a:cs typeface="Times New Roman" panose="02020603050405020304" pitchFamily="18" charset="0"/>
                        </a:rPr>
                        <a:t>(can </a:t>
                      </a:r>
                      <a:r>
                        <a:rPr lang="tr-TR" sz="1400" dirty="0" err="1">
                          <a:latin typeface="Times New Roman" panose="02020603050405020304" pitchFamily="18" charset="0"/>
                          <a:cs typeface="Times New Roman" panose="02020603050405020304" pitchFamily="18" charset="0"/>
                        </a:rPr>
                        <a:t>sign</a:t>
                      </a:r>
                      <a:r>
                        <a:rPr lang="tr-TR" sz="1400" dirty="0">
                          <a:latin typeface="Times New Roman" panose="02020603050405020304" pitchFamily="18" charset="0"/>
                          <a:cs typeface="Times New Roman" panose="02020603050405020304" pitchFamily="18" charset="0"/>
                        </a:rPr>
                        <a:t> 1000000 </a:t>
                      </a:r>
                      <a:r>
                        <a:rPr lang="tr-TR" sz="1400" dirty="0" err="1">
                          <a:latin typeface="Times New Roman" panose="02020603050405020304" pitchFamily="18" charset="0"/>
                          <a:cs typeface="Times New Roman" panose="02020603050405020304" pitchFamily="18" charset="0"/>
                        </a:rPr>
                        <a:t>messages</a:t>
                      </a:r>
                      <a:r>
                        <a:rPr lang="tr-TR" sz="1400" dirty="0">
                          <a:latin typeface="Times New Roman" panose="02020603050405020304" pitchFamily="18" charset="0"/>
                          <a:cs typeface="Times New Roman" panose="02020603050405020304" pitchFamily="18" charset="0"/>
                        </a:rPr>
                        <a:t>)</a:t>
                      </a:r>
                    </a:p>
                  </a:txBody>
                  <a:tcPr/>
                </a:tc>
                <a:tc>
                  <a:txBody>
                    <a:bodyPr/>
                    <a:lstStyle/>
                    <a:p>
                      <a:pPr algn="ctr"/>
                      <a:r>
                        <a:rPr lang="tr-TR" sz="1400" dirty="0">
                          <a:latin typeface="Times New Roman" panose="02020603050405020304" pitchFamily="18" charset="0"/>
                          <a:cs typeface="Times New Roman" panose="02020603050405020304" pitchFamily="18" charset="0"/>
                        </a:rPr>
                        <a:t>32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900</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10</a:t>
                      </a:r>
                    </a:p>
                  </a:txBody>
                  <a:tcPr>
                    <a:solidFill>
                      <a:schemeClr val="accent1">
                        <a:lumMod val="40000"/>
                        <a:lumOff val="60000"/>
                      </a:schemeClr>
                    </a:solidFill>
                  </a:tcPr>
                </a:tc>
                <a:extLst>
                  <a:ext uri="{0D108BD9-81ED-4DB2-BD59-A6C34878D82A}">
                    <a16:rowId xmlns:a16="http://schemas.microsoft.com/office/drawing/2014/main" val="2226327421"/>
                  </a:ext>
                </a:extLst>
              </a:tr>
            </a:tbl>
          </a:graphicData>
        </a:graphic>
      </p:graphicFrame>
      <p:sp>
        <p:nvSpPr>
          <p:cNvPr id="6" name="Metin kutusu 5">
            <a:extLst>
              <a:ext uri="{FF2B5EF4-FFF2-40B4-BE49-F238E27FC236}">
                <a16:creationId xmlns:a16="http://schemas.microsoft.com/office/drawing/2014/main" id="{27A383BD-E0F8-DFB3-5EA6-4B73952CD07D}"/>
              </a:ext>
            </a:extLst>
          </p:cNvPr>
          <p:cNvSpPr txBox="1"/>
          <p:nvPr/>
        </p:nvSpPr>
        <p:spPr>
          <a:xfrm>
            <a:off x="682336" y="5020914"/>
            <a:ext cx="7927109" cy="276999"/>
          </a:xfrm>
          <a:prstGeom prst="rect">
            <a:avLst/>
          </a:prstGeom>
          <a:noFill/>
        </p:spPr>
        <p:txBody>
          <a:bodyPr wrap="square">
            <a:spAutoFit/>
          </a:bodyPr>
          <a:lstStyle/>
          <a:p>
            <a:r>
              <a:rPr lang="tr-TR" sz="1200" dirty="0">
                <a:latin typeface="Times New Roman" panose="02020603050405020304" pitchFamily="18" charset="0"/>
                <a:cs typeface="Times New Roman" panose="02020603050405020304" pitchFamily="18" charset="0"/>
              </a:rPr>
              <a:t>https://blog.cloudflare.com/sizing-up-post-quantum-signatures/</a:t>
            </a:r>
          </a:p>
        </p:txBody>
      </p:sp>
    </p:spTree>
    <p:extLst>
      <p:ext uri="{BB962C8B-B14F-4D97-AF65-F5344CB8AC3E}">
        <p14:creationId xmlns:p14="http://schemas.microsoft.com/office/powerpoint/2010/main" val="2902488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tablo içeren bir resim&#10;&#10;Açıklama otomatik olarak oluşturuldu">
            <a:extLst>
              <a:ext uri="{FF2B5EF4-FFF2-40B4-BE49-F238E27FC236}">
                <a16:creationId xmlns:a16="http://schemas.microsoft.com/office/drawing/2014/main" id="{AC79CB35-BA66-9C6C-EDC8-D0D6769D6087}"/>
              </a:ext>
            </a:extLst>
          </p:cNvPr>
          <p:cNvPicPr>
            <a:picLocks noChangeAspect="1"/>
          </p:cNvPicPr>
          <p:nvPr/>
        </p:nvPicPr>
        <p:blipFill>
          <a:blip r:embed="rId2"/>
          <a:stretch>
            <a:fillRect/>
          </a:stretch>
        </p:blipFill>
        <p:spPr>
          <a:xfrm>
            <a:off x="816827" y="382452"/>
            <a:ext cx="7268736" cy="3046548"/>
          </a:xfrm>
          <a:prstGeom prst="rect">
            <a:avLst/>
          </a:prstGeom>
        </p:spPr>
      </p:pic>
      <p:pic>
        <p:nvPicPr>
          <p:cNvPr id="5" name="Resim 5">
            <a:extLst>
              <a:ext uri="{FF2B5EF4-FFF2-40B4-BE49-F238E27FC236}">
                <a16:creationId xmlns:a16="http://schemas.microsoft.com/office/drawing/2014/main" id="{5A4EAEDE-8663-12B7-306E-6EE2A2962751}"/>
              </a:ext>
            </a:extLst>
          </p:cNvPr>
          <p:cNvPicPr>
            <a:picLocks noChangeAspect="1"/>
          </p:cNvPicPr>
          <p:nvPr/>
        </p:nvPicPr>
        <p:blipFill>
          <a:blip r:embed="rId3"/>
          <a:stretch>
            <a:fillRect/>
          </a:stretch>
        </p:blipFill>
        <p:spPr>
          <a:xfrm>
            <a:off x="1044497" y="4189178"/>
            <a:ext cx="6813395" cy="1846875"/>
          </a:xfrm>
          <a:prstGeom prst="rect">
            <a:avLst/>
          </a:prstGeom>
        </p:spPr>
      </p:pic>
      <p:cxnSp>
        <p:nvCxnSpPr>
          <p:cNvPr id="3" name="Düz Ok Bağlayıcısı 2">
            <a:extLst>
              <a:ext uri="{FF2B5EF4-FFF2-40B4-BE49-F238E27FC236}">
                <a16:creationId xmlns:a16="http://schemas.microsoft.com/office/drawing/2014/main" id="{F727697A-ADFC-D753-2755-04201EA828D6}"/>
              </a:ext>
            </a:extLst>
          </p:cNvPr>
          <p:cNvCxnSpPr/>
          <p:nvPr/>
        </p:nvCxnSpPr>
        <p:spPr>
          <a:xfrm flipV="1">
            <a:off x="2393576" y="4007223"/>
            <a:ext cx="295835" cy="5647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FE439643-2D17-5E02-2941-74200264147D}"/>
              </a:ext>
            </a:extLst>
          </p:cNvPr>
          <p:cNvSpPr txBox="1"/>
          <p:nvPr/>
        </p:nvSpPr>
        <p:spPr>
          <a:xfrm>
            <a:off x="2541493" y="3761002"/>
            <a:ext cx="502024" cy="246221"/>
          </a:xfrm>
          <a:prstGeom prst="rect">
            <a:avLst/>
          </a:prstGeom>
          <a:noFill/>
        </p:spPr>
        <p:txBody>
          <a:bodyPr wrap="square" rtlCol="0">
            <a:spAutoFit/>
          </a:bodyPr>
          <a:lstStyle/>
          <a:p>
            <a:r>
              <a:rPr lang="tr-TR" sz="1000" dirty="0" err="1">
                <a:solidFill>
                  <a:srgbClr val="00B050"/>
                </a:solidFill>
                <a:latin typeface="Times New Roman" panose="02020603050405020304" pitchFamily="18" charset="0"/>
                <a:cs typeface="Times New Roman" panose="02020603050405020304" pitchFamily="18" charset="0"/>
              </a:rPr>
              <a:t>small</a:t>
            </a:r>
            <a:endParaRPr lang="tr-TR" sz="1000" dirty="0">
              <a:solidFill>
                <a:srgbClr val="00B050"/>
              </a:solidFill>
              <a:latin typeface="Times New Roman" panose="02020603050405020304" pitchFamily="18" charset="0"/>
              <a:cs typeface="Times New Roman" panose="02020603050405020304" pitchFamily="18" charset="0"/>
            </a:endParaRPr>
          </a:p>
        </p:txBody>
      </p:sp>
      <p:cxnSp>
        <p:nvCxnSpPr>
          <p:cNvPr id="7" name="Düz Ok Bağlayıcısı 6">
            <a:extLst>
              <a:ext uri="{FF2B5EF4-FFF2-40B4-BE49-F238E27FC236}">
                <a16:creationId xmlns:a16="http://schemas.microsoft.com/office/drawing/2014/main" id="{C1B0B5CD-8CA3-A6DD-C726-B424D0939301}"/>
              </a:ext>
            </a:extLst>
          </p:cNvPr>
          <p:cNvCxnSpPr>
            <a:cxnSpLocks/>
            <a:endCxn id="8" idx="2"/>
          </p:cNvCxnSpPr>
          <p:nvPr/>
        </p:nvCxnSpPr>
        <p:spPr>
          <a:xfrm flipV="1">
            <a:off x="2393576" y="4007223"/>
            <a:ext cx="1048870" cy="8913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B09B846-E3A9-E0FD-9746-2D3050B1A7D8}"/>
              </a:ext>
            </a:extLst>
          </p:cNvPr>
          <p:cNvSpPr txBox="1"/>
          <p:nvPr/>
        </p:nvSpPr>
        <p:spPr>
          <a:xfrm>
            <a:off x="3191434" y="3761002"/>
            <a:ext cx="502024" cy="246221"/>
          </a:xfrm>
          <a:prstGeom prst="rect">
            <a:avLst/>
          </a:prstGeom>
          <a:noFill/>
        </p:spPr>
        <p:txBody>
          <a:bodyPr wrap="square" rtlCol="0">
            <a:spAutoFit/>
          </a:bodyPr>
          <a:lstStyle/>
          <a:p>
            <a:pPr algn="ctr"/>
            <a:r>
              <a:rPr lang="tr-TR" sz="1000" dirty="0" err="1">
                <a:solidFill>
                  <a:srgbClr val="00B050"/>
                </a:solidFill>
                <a:latin typeface="Times New Roman" panose="02020603050405020304" pitchFamily="18" charset="0"/>
                <a:cs typeface="Times New Roman" panose="02020603050405020304" pitchFamily="18" charset="0"/>
              </a:rPr>
              <a:t>fast</a:t>
            </a:r>
            <a:endParaRPr lang="tr-TR" sz="10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203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22A0E-3C04-E50F-7C09-D96FBDB8E591}"/>
              </a:ext>
            </a:extLst>
          </p:cNvPr>
          <p:cNvPicPr>
            <a:picLocks noChangeAspect="1"/>
          </p:cNvPicPr>
          <p:nvPr/>
        </p:nvPicPr>
        <p:blipFill>
          <a:blip r:embed="rId2"/>
          <a:stretch>
            <a:fillRect/>
          </a:stretch>
        </p:blipFill>
        <p:spPr>
          <a:xfrm>
            <a:off x="1005531" y="1273920"/>
            <a:ext cx="7132938" cy="3322608"/>
          </a:xfrm>
          <a:prstGeom prst="rect">
            <a:avLst/>
          </a:prstGeom>
        </p:spPr>
      </p:pic>
      <p:sp>
        <p:nvSpPr>
          <p:cNvPr id="6" name="Rectangle 5">
            <a:extLst>
              <a:ext uri="{FF2B5EF4-FFF2-40B4-BE49-F238E27FC236}">
                <a16:creationId xmlns:a16="http://schemas.microsoft.com/office/drawing/2014/main" id="{F6A180F5-17FD-18F6-8CC8-CE8EC7F659F4}"/>
              </a:ext>
            </a:extLst>
          </p:cNvPr>
          <p:cNvSpPr/>
          <p:nvPr/>
        </p:nvSpPr>
        <p:spPr>
          <a:xfrm>
            <a:off x="1261872" y="3310128"/>
            <a:ext cx="6876597" cy="758952"/>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18302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2" name="Picture 11">
            <a:extLst>
              <a:ext uri="{FF2B5EF4-FFF2-40B4-BE49-F238E27FC236}">
                <a16:creationId xmlns:a16="http://schemas.microsoft.com/office/drawing/2014/main" id="{F86054ED-AEA1-5329-45F2-050DAAC12605}"/>
              </a:ext>
            </a:extLst>
          </p:cNvPr>
          <p:cNvPicPr>
            <a:picLocks noChangeAspect="1"/>
          </p:cNvPicPr>
          <p:nvPr/>
        </p:nvPicPr>
        <p:blipFill>
          <a:blip r:embed="rId3"/>
          <a:stretch>
            <a:fillRect/>
          </a:stretch>
        </p:blipFill>
        <p:spPr>
          <a:xfrm>
            <a:off x="1162079" y="1001765"/>
            <a:ext cx="6819842" cy="4854470"/>
          </a:xfrm>
          <a:prstGeom prst="rect">
            <a:avLst/>
          </a:prstGeom>
        </p:spPr>
      </p:pic>
    </p:spTree>
    <p:extLst>
      <p:ext uri="{BB962C8B-B14F-4D97-AF65-F5344CB8AC3E}">
        <p14:creationId xmlns:p14="http://schemas.microsoft.com/office/powerpoint/2010/main" val="18264536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 name="Picture 2">
            <a:extLst>
              <a:ext uri="{FF2B5EF4-FFF2-40B4-BE49-F238E27FC236}">
                <a16:creationId xmlns:a16="http://schemas.microsoft.com/office/drawing/2014/main" id="{BC296F8F-7D2E-98C4-4D92-6E425A17EB08}"/>
              </a:ext>
            </a:extLst>
          </p:cNvPr>
          <p:cNvPicPr>
            <a:picLocks noChangeAspect="1"/>
          </p:cNvPicPr>
          <p:nvPr/>
        </p:nvPicPr>
        <p:blipFill>
          <a:blip r:embed="rId3"/>
          <a:stretch>
            <a:fillRect/>
          </a:stretch>
        </p:blipFill>
        <p:spPr>
          <a:xfrm>
            <a:off x="2373079" y="864648"/>
            <a:ext cx="4397121" cy="5128704"/>
          </a:xfrm>
          <a:prstGeom prst="rect">
            <a:avLst/>
          </a:prstGeom>
        </p:spPr>
      </p:pic>
    </p:spTree>
    <p:extLst>
      <p:ext uri="{BB962C8B-B14F-4D97-AF65-F5344CB8AC3E}">
        <p14:creationId xmlns:p14="http://schemas.microsoft.com/office/powerpoint/2010/main" val="3128871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2" name="TextBox 1">
            <a:extLst>
              <a:ext uri="{FF2B5EF4-FFF2-40B4-BE49-F238E27FC236}">
                <a16:creationId xmlns:a16="http://schemas.microsoft.com/office/drawing/2014/main" id="{BB14003C-7042-543C-788D-97BA0A96729C}"/>
              </a:ext>
            </a:extLst>
          </p:cNvPr>
          <p:cNvSpPr txBox="1"/>
          <p:nvPr/>
        </p:nvSpPr>
        <p:spPr>
          <a:xfrm>
            <a:off x="1356029" y="1353483"/>
            <a:ext cx="6431220" cy="369332"/>
          </a:xfrm>
          <a:prstGeom prst="rect">
            <a:avLst/>
          </a:prstGeom>
          <a:noFill/>
        </p:spPr>
        <p:txBody>
          <a:bodyPr wrap="square" rtlCol="0">
            <a:spAutoFit/>
          </a:bodyPr>
          <a:lstStyle/>
          <a:p>
            <a:r>
              <a:rPr lang="tr-TR" dirty="0" err="1">
                <a:latin typeface="Times New Roman" panose="02020603050405020304" pitchFamily="18" charset="0"/>
                <a:cs typeface="Times New Roman" panose="02020603050405020304" pitchFamily="18" charset="0"/>
              </a:rPr>
              <a:t>This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attack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uses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Merkle-Damgard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Structure</a:t>
            </a:r>
            <a:r>
              <a:rPr lang="tr-TR" dirty="0">
                <a:latin typeface="Times New Roman" panose="02020603050405020304" pitchFamily="18" charset="0"/>
                <a:cs typeface="Times New Roman" panose="02020603050405020304" pitchFamily="18" charset="0"/>
              </a:rPr>
              <a:t> of SHA-256 </a:t>
            </a:r>
            <a:r>
              <a:rPr lang="tr-TR" dirty="0" err="1">
                <a:latin typeface="Times New Roman" panose="02020603050405020304" pitchFamily="18" charset="0"/>
                <a:cs typeface="Times New Roman" panose="02020603050405020304" pitchFamily="18" charset="0"/>
              </a:rPr>
              <a:t>algorithm</a:t>
            </a:r>
            <a:r>
              <a:rPr lang="tr-T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C0D4E17-A5C5-A35D-D201-3DFC590AE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177" y="2506778"/>
            <a:ext cx="5876925" cy="2066925"/>
          </a:xfrm>
          <a:prstGeom prst="rect">
            <a:avLst/>
          </a:prstGeom>
        </p:spPr>
      </p:pic>
    </p:spTree>
    <p:extLst>
      <p:ext uri="{BB962C8B-B14F-4D97-AF65-F5344CB8AC3E}">
        <p14:creationId xmlns:p14="http://schemas.microsoft.com/office/powerpoint/2010/main" val="2024160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2" name="TextBox 1">
            <a:extLst>
              <a:ext uri="{FF2B5EF4-FFF2-40B4-BE49-F238E27FC236}">
                <a16:creationId xmlns:a16="http://schemas.microsoft.com/office/drawing/2014/main" id="{BB14003C-7042-543C-788D-97BA0A96729C}"/>
              </a:ext>
            </a:extLst>
          </p:cNvPr>
          <p:cNvSpPr txBox="1"/>
          <p:nvPr/>
        </p:nvSpPr>
        <p:spPr>
          <a:xfrm>
            <a:off x="1356029" y="1353483"/>
            <a:ext cx="6431220" cy="369332"/>
          </a:xfrm>
          <a:prstGeom prst="rect">
            <a:avLst/>
          </a:prstGeom>
          <a:noFill/>
        </p:spPr>
        <p:txBody>
          <a:bodyPr wrap="square" rtlCol="0">
            <a:spAutoFit/>
          </a:bodyPr>
          <a:lstStyle/>
          <a:p>
            <a:r>
              <a:rPr lang="tr-TR" dirty="0" err="1">
                <a:latin typeface="Times New Roman" panose="02020603050405020304" pitchFamily="18" charset="0"/>
                <a:cs typeface="Times New Roman" panose="02020603050405020304" pitchFamily="18" charset="0"/>
              </a:rPr>
              <a:t>We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want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construct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diamond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structure</a:t>
            </a:r>
            <a:r>
              <a:rPr lang="tr-T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F9C59F-7375-D289-1057-EE0AF152E031}"/>
              </a:ext>
            </a:extLst>
          </p:cNvPr>
          <p:cNvPicPr>
            <a:picLocks noChangeAspect="1"/>
          </p:cNvPicPr>
          <p:nvPr/>
        </p:nvPicPr>
        <p:blipFill>
          <a:blip r:embed="rId3"/>
          <a:stretch>
            <a:fillRect/>
          </a:stretch>
        </p:blipFill>
        <p:spPr>
          <a:xfrm>
            <a:off x="1356029" y="2336984"/>
            <a:ext cx="6530282" cy="3167533"/>
          </a:xfrm>
          <a:prstGeom prst="rect">
            <a:avLst/>
          </a:prstGeom>
        </p:spPr>
      </p:pic>
    </p:spTree>
    <p:extLst>
      <p:ext uri="{BB962C8B-B14F-4D97-AF65-F5344CB8AC3E}">
        <p14:creationId xmlns:p14="http://schemas.microsoft.com/office/powerpoint/2010/main" val="36381733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5" name="Picture 4">
            <a:extLst>
              <a:ext uri="{FF2B5EF4-FFF2-40B4-BE49-F238E27FC236}">
                <a16:creationId xmlns:a16="http://schemas.microsoft.com/office/drawing/2014/main" id="{C408A084-1AA2-0BE9-2692-36D947E56E18}"/>
              </a:ext>
            </a:extLst>
          </p:cNvPr>
          <p:cNvPicPr>
            <a:picLocks noChangeAspect="1"/>
          </p:cNvPicPr>
          <p:nvPr/>
        </p:nvPicPr>
        <p:blipFill>
          <a:blip r:embed="rId3"/>
          <a:stretch>
            <a:fillRect/>
          </a:stretch>
        </p:blipFill>
        <p:spPr>
          <a:xfrm>
            <a:off x="1445754" y="956998"/>
            <a:ext cx="6251771" cy="4804127"/>
          </a:xfrm>
          <a:prstGeom prst="rect">
            <a:avLst/>
          </a:prstGeom>
        </p:spPr>
      </p:pic>
    </p:spTree>
    <p:extLst>
      <p:ext uri="{BB962C8B-B14F-4D97-AF65-F5344CB8AC3E}">
        <p14:creationId xmlns:p14="http://schemas.microsoft.com/office/powerpoint/2010/main" val="38791898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F796C8-B4A2-B67F-71F2-EAAA3FC42E0C}"/>
                  </a:ext>
                </a:extLst>
              </p:cNvPr>
              <p:cNvSpPr txBox="1"/>
              <p:nvPr/>
            </p:nvSpPr>
            <p:spPr>
              <a:xfrm>
                <a:off x="238068" y="718910"/>
                <a:ext cx="8823636" cy="5617820"/>
              </a:xfrm>
              <a:prstGeom prst="rect">
                <a:avLst/>
              </a:prstGeom>
              <a:noFill/>
            </p:spPr>
            <p:txBody>
              <a:bodyPr wrap="square">
                <a:spAutoFit/>
              </a:bodyPr>
              <a:lstStyle/>
              <a:p>
                <a:pPr algn="just">
                  <a:lnSpc>
                    <a:spcPct val="150000"/>
                  </a:lnSpc>
                </a:pPr>
                <a:r>
                  <a:rPr lang="tr-TR" sz="1800" dirty="0" err="1">
                    <a:effectLst/>
                    <a:latin typeface="Times New Roman" panose="02020603050405020304" pitchFamily="18" charset="0"/>
                    <a:ea typeface="Times New Roman" panose="02020603050405020304" pitchFamily="18" charset="0"/>
                  </a:rPr>
                  <a:t>Assume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that</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we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have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targe</a:t>
                </a:r>
                <a:r>
                  <a:rPr lang="tr-TR" dirty="0" err="1">
                    <a:latin typeface="Times New Roman" panose="02020603050405020304" pitchFamily="18" charset="0"/>
                    <a:ea typeface="Times New Roman" panose="02020603050405020304" pitchFamily="18" charset="0"/>
                  </a:rPr>
                  <a:t>t</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messages</a:t>
                </a:r>
                <a:r>
                  <a:rPr lang="tr-TR" dirty="0">
                    <a:latin typeface="Times New Roman" panose="02020603050405020304" pitchFamily="18" charset="0"/>
                    <a:ea typeface="Times New Roman" panose="02020603050405020304" pitchFamily="18" charset="0"/>
                  </a:rPr>
                  <a:t> </a:t>
                </a:r>
                <a:r>
                  <a:rPr lang="tr-TR" sz="1800" dirty="0">
                    <a:effectLst/>
                    <a:latin typeface="Times New Roman" panose="02020603050405020304" pitchFamily="18" charset="0"/>
                    <a:ea typeface="Times New Roman" panose="02020603050405020304" pitchFamily="18" charset="0"/>
                  </a:rPr>
                  <a:t>M</a:t>
                </a:r>
                <a:r>
                  <a:rPr lang="tr-TR" sz="1800" baseline="-25000" dirty="0">
                    <a:effectLst/>
                    <a:latin typeface="Times New Roman" panose="02020603050405020304" pitchFamily="18" charset="0"/>
                    <a:ea typeface="Times New Roman" panose="02020603050405020304" pitchFamily="18" charset="0"/>
                  </a:rPr>
                  <a:t>0,</a:t>
                </a:r>
                <a:r>
                  <a:rPr lang="tr-TR" sz="1800" dirty="0">
                    <a:effectLst/>
                    <a:latin typeface="Times New Roman" panose="02020603050405020304" pitchFamily="18" charset="0"/>
                    <a:ea typeface="Times New Roman" panose="02020603050405020304" pitchFamily="18" charset="0"/>
                  </a:rPr>
                  <a:t>,…, M</a:t>
                </a:r>
                <a:r>
                  <a:rPr lang="tr-TR" sz="1800" baseline="-25000" dirty="0">
                    <a:effectLst/>
                    <a:latin typeface="Times New Roman" panose="02020603050405020304" pitchFamily="18" charset="0"/>
                    <a:ea typeface="Times New Roman" panose="02020603050405020304" pitchFamily="18" charset="0"/>
                  </a:rPr>
                  <a:t>5</a:t>
                </a:r>
                <a:r>
                  <a:rPr lang="tr-TR" sz="1800" dirty="0">
                    <a:effectLst/>
                    <a:latin typeface="Times New Roman" panose="02020603050405020304" pitchFamily="18" charset="0"/>
                    <a:ea typeface="Times New Roman" panose="02020603050405020304" pitchFamily="18" charset="0"/>
                  </a:rPr>
                  <a:t>. </a:t>
                </a:r>
              </a:p>
              <a:p>
                <a:pPr algn="just">
                  <a:lnSpc>
                    <a:spcPct val="150000"/>
                  </a:lnSpc>
                </a:pPr>
                <a:endParaRPr lang="tr-TR" sz="1800" dirty="0">
                  <a:effectLst/>
                  <a:latin typeface="Times New Roman" panose="02020603050405020304" pitchFamily="18" charset="0"/>
                  <a:ea typeface="Times New Roman" panose="02020603050405020304" pitchFamily="18" charset="0"/>
                </a:endParaRPr>
              </a:p>
              <a:p>
                <a:pPr algn="just">
                  <a:lnSpc>
                    <a:spcPct val="150000"/>
                  </a:lnSpc>
                </a:pPr>
                <a:r>
                  <a:rPr lang="tr-TR" sz="1800" dirty="0" err="1">
                    <a:effectLst/>
                    <a:latin typeface="Times New Roman" panose="02020603050405020304" pitchFamily="18" charset="0"/>
                    <a:ea typeface="Times New Roman" panose="02020603050405020304" pitchFamily="18" charset="0"/>
                  </a:rPr>
                  <a:t>For</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each</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message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different</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address</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values</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used</a:t>
                </a:r>
                <a:r>
                  <a:rPr lang="tr-TR" sz="1800" dirty="0">
                    <a:effectLst/>
                    <a:latin typeface="Times New Roman" panose="02020603050405020304" pitchFamily="18" charset="0"/>
                    <a:ea typeface="Times New Roman" panose="02020603050405020304" pitchFamily="18" charset="0"/>
                  </a:rPr>
                  <a:t> in </a:t>
                </a:r>
                <a:r>
                  <a:rPr lang="tr-TR" sz="1800" dirty="0" err="1">
                    <a:effectLst/>
                    <a:latin typeface="Times New Roman" panose="02020603050405020304" pitchFamily="18" charset="0"/>
                    <a:ea typeface="Times New Roman" panose="02020603050405020304" pitchFamily="18" charset="0"/>
                  </a:rPr>
                  <a:t>hash</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algorithm</a:t>
                </a:r>
                <a:r>
                  <a:rPr lang="tr-TR" sz="1800" dirty="0">
                    <a:effectLst/>
                    <a:latin typeface="Times New Roman" panose="02020603050405020304" pitchFamily="18" charset="0"/>
                    <a:ea typeface="Times New Roman" panose="02020603050405020304" pitchFamily="18" charset="0"/>
                  </a:rPr>
                  <a:t> ADRS</a:t>
                </a:r>
                <a:r>
                  <a:rPr lang="tr-TR" sz="1800" baseline="-25000" dirty="0">
                    <a:effectLst/>
                    <a:latin typeface="Times New Roman" panose="02020603050405020304" pitchFamily="18" charset="0"/>
                    <a:ea typeface="Times New Roman" panose="02020603050405020304" pitchFamily="18" charset="0"/>
                  </a:rPr>
                  <a:t>0</a:t>
                </a:r>
                <a:r>
                  <a:rPr lang="tr-TR" sz="1800" dirty="0">
                    <a:effectLst/>
                    <a:latin typeface="Times New Roman" panose="02020603050405020304" pitchFamily="18" charset="0"/>
                    <a:ea typeface="Times New Roman" panose="02020603050405020304" pitchFamily="18" charset="0"/>
                  </a:rPr>
                  <a:t>, ..., ADRS</a:t>
                </a:r>
                <a:r>
                  <a:rPr lang="tr-TR" sz="1800" baseline="-25000" dirty="0">
                    <a:effectLst/>
                    <a:latin typeface="Times New Roman" panose="02020603050405020304" pitchFamily="18" charset="0"/>
                    <a:ea typeface="Times New Roman" panose="02020603050405020304" pitchFamily="18" charset="0"/>
                  </a:rPr>
                  <a:t>5</a:t>
                </a:r>
                <a:r>
                  <a:rPr lang="tr-TR" sz="1800" dirty="0">
                    <a:effectLst/>
                    <a:latin typeface="Times New Roman" panose="02020603050405020304" pitchFamily="18" charset="0"/>
                    <a:ea typeface="Times New Roman" panose="02020603050405020304" pitchFamily="18" charset="0"/>
                  </a:rPr>
                  <a:t>.</a:t>
                </a:r>
                <a:endParaRPr lang="tr-TR" dirty="0">
                  <a:latin typeface="Times New Roman" panose="02020603050405020304" pitchFamily="18" charset="0"/>
                  <a:ea typeface="Times New Roman" panose="02020603050405020304" pitchFamily="18" charset="0"/>
                </a:endParaRPr>
              </a:p>
              <a:p>
                <a:pPr algn="just">
                  <a:lnSpc>
                    <a:spcPct val="150000"/>
                  </a:lnSpc>
                </a:pPr>
                <a:endParaRPr lang="tr-TR" sz="1800" dirty="0">
                  <a:effectLst/>
                  <a:latin typeface="Times New Roman" panose="02020603050405020304" pitchFamily="18" charset="0"/>
                  <a:ea typeface="Times New Roman" panose="02020603050405020304" pitchFamily="18" charset="0"/>
                </a:endParaRPr>
              </a:p>
              <a:p>
                <a:pPr algn="just">
                  <a:lnSpc>
                    <a:spcPct val="150000"/>
                  </a:lnSpc>
                </a:pPr>
                <a:r>
                  <a:rPr lang="tr-TR" sz="1800" dirty="0" err="1">
                    <a:effectLst/>
                    <a:latin typeface="Times New Roman" panose="02020603050405020304" pitchFamily="18" charset="0"/>
                    <a:ea typeface="Times New Roman" panose="02020603050405020304" pitchFamily="18" charset="0"/>
                  </a:rPr>
                  <a:t>In</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first</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part</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we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get</a:t>
                </a:r>
                <a:r>
                  <a:rPr lang="tr-TR" sz="1800" dirty="0">
                    <a:effectLst/>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intermediate</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hash</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value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for</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addresses</a:t>
                </a:r>
                <a:endParaRPr lang="tr-TR" sz="18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0</m:t>
                          </m:r>
                        </m:sub>
                        <m:sup>
                          <m:r>
                            <a:rPr lang="tr-TR" sz="1800" i="1">
                              <a:effectLst/>
                              <a:latin typeface="Cambria Math" panose="02040503050406030204" pitchFamily="18" charset="0"/>
                              <a:ea typeface="Times New Roman" panose="02020603050405020304" pitchFamily="18" charset="0"/>
                            </a:rPr>
                            <m:t>(1)</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𝑖𝑣</m:t>
                      </m:r>
                      <m:r>
                        <a:rPr lang="tr-TR"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0</m:t>
                          </m:r>
                        </m:sub>
                      </m:sSub>
                      <m:r>
                        <a:rPr lang="tr-TR" sz="1800" i="1">
                          <a:effectLst/>
                          <a:latin typeface="Cambria Math" panose="02040503050406030204" pitchFamily="18" charset="0"/>
                          <a:ea typeface="Times New Roman" panose="02020603050405020304" pitchFamily="18" charset="0"/>
                        </a:rPr>
                        <m:t>)</m:t>
                      </m:r>
                    </m:oMath>
                  </m:oMathPara>
                </a14:m>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1</m:t>
                          </m:r>
                        </m:sub>
                        <m:sup>
                          <m:r>
                            <a:rPr lang="tr-TR" sz="1800" i="1">
                              <a:effectLst/>
                              <a:latin typeface="Cambria Math" panose="02040503050406030204" pitchFamily="18" charset="0"/>
                              <a:ea typeface="Times New Roman" panose="02020603050405020304" pitchFamily="18" charset="0"/>
                            </a:rPr>
                            <m:t>(1)</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𝑖𝑣</m:t>
                      </m:r>
                      <m:r>
                        <a:rPr lang="tr-TR"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1</m:t>
                          </m:r>
                        </m:sub>
                      </m:sSub>
                      <m:r>
                        <a:rPr lang="tr-TR" sz="1800" i="1">
                          <a:effectLst/>
                          <a:latin typeface="Cambria Math" panose="02040503050406030204" pitchFamily="18" charset="0"/>
                          <a:ea typeface="Times New Roman" panose="02020603050405020304" pitchFamily="18" charset="0"/>
                        </a:rPr>
                        <m:t>)</m:t>
                      </m:r>
                    </m:oMath>
                  </m:oMathPara>
                </a14:m>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2</m:t>
                          </m:r>
                        </m:sub>
                        <m:sup>
                          <m:r>
                            <a:rPr lang="tr-TR" sz="1800" i="1">
                              <a:effectLst/>
                              <a:latin typeface="Cambria Math" panose="02040503050406030204" pitchFamily="18" charset="0"/>
                              <a:ea typeface="Times New Roman" panose="02020603050405020304" pitchFamily="18" charset="0"/>
                            </a:rPr>
                            <m:t>(1)</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𝑖𝑣</m:t>
                      </m:r>
                      <m:r>
                        <a:rPr lang="tr-TR"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2</m:t>
                          </m:r>
                        </m:sub>
                      </m:sSub>
                      <m:r>
                        <a:rPr lang="tr-TR" sz="1800" i="1">
                          <a:effectLst/>
                          <a:latin typeface="Cambria Math" panose="02040503050406030204" pitchFamily="18" charset="0"/>
                          <a:ea typeface="Times New Roman" panose="02020603050405020304" pitchFamily="18" charset="0"/>
                        </a:rPr>
                        <m:t>)</m:t>
                      </m:r>
                    </m:oMath>
                  </m:oMathPara>
                </a14:m>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3</m:t>
                          </m:r>
                        </m:sub>
                        <m:sup>
                          <m:r>
                            <a:rPr lang="tr-TR" sz="1800" i="1">
                              <a:effectLst/>
                              <a:latin typeface="Cambria Math" panose="02040503050406030204" pitchFamily="18" charset="0"/>
                              <a:ea typeface="Times New Roman" panose="02020603050405020304" pitchFamily="18" charset="0"/>
                            </a:rPr>
                            <m:t>(1)</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𝑖𝑣</m:t>
                      </m:r>
                      <m:r>
                        <a:rPr lang="tr-TR"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3</m:t>
                          </m:r>
                        </m:sub>
                      </m:sSub>
                      <m:r>
                        <a:rPr lang="tr-TR" sz="1800" i="1">
                          <a:effectLst/>
                          <a:latin typeface="Cambria Math" panose="02040503050406030204" pitchFamily="18" charset="0"/>
                          <a:ea typeface="Times New Roman" panose="02020603050405020304" pitchFamily="18" charset="0"/>
                        </a:rPr>
                        <m:t>)</m:t>
                      </m:r>
                    </m:oMath>
                  </m:oMathPara>
                </a14:m>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4</m:t>
                          </m:r>
                        </m:sub>
                        <m:sup>
                          <m:r>
                            <a:rPr lang="tr-TR" sz="1800" i="1">
                              <a:effectLst/>
                              <a:latin typeface="Cambria Math" panose="02040503050406030204" pitchFamily="18" charset="0"/>
                              <a:ea typeface="Times New Roman" panose="02020603050405020304" pitchFamily="18" charset="0"/>
                            </a:rPr>
                            <m:t>(1)</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𝑖𝑣</m:t>
                      </m:r>
                      <m:r>
                        <a:rPr lang="tr-TR"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4</m:t>
                          </m:r>
                        </m:sub>
                      </m:sSub>
                      <m:r>
                        <a:rPr lang="tr-TR" sz="1800" i="1">
                          <a:effectLst/>
                          <a:latin typeface="Cambria Math" panose="02040503050406030204" pitchFamily="18" charset="0"/>
                          <a:ea typeface="Times New Roman" panose="02020603050405020304" pitchFamily="18" charset="0"/>
                        </a:rPr>
                        <m:t>)</m:t>
                      </m:r>
                    </m:oMath>
                  </m:oMathPara>
                </a14:m>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5</m:t>
                          </m:r>
                        </m:sub>
                        <m:sup>
                          <m:r>
                            <a:rPr lang="tr-TR" sz="1800" i="1">
                              <a:effectLst/>
                              <a:latin typeface="Cambria Math" panose="02040503050406030204" pitchFamily="18" charset="0"/>
                              <a:ea typeface="Times New Roman" panose="02020603050405020304" pitchFamily="18" charset="0"/>
                            </a:rPr>
                            <m:t>(1)</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𝑖𝑣</m:t>
                      </m:r>
                      <m:r>
                        <a:rPr lang="tr-TR" sz="1800" i="1">
                          <a:effectLst/>
                          <a:latin typeface="Cambria Math" panose="02040503050406030204" pitchFamily="18" charset="0"/>
                          <a:ea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5</m:t>
                          </m:r>
                        </m:sub>
                      </m:sSub>
                      <m:r>
                        <a:rPr lang="tr-TR" sz="1800" i="1">
                          <a:effectLst/>
                          <a:latin typeface="Cambria Math" panose="02040503050406030204" pitchFamily="18" charset="0"/>
                          <a:ea typeface="Times New Roman" panose="02020603050405020304" pitchFamily="18" charset="0"/>
                        </a:rPr>
                        <m:t>)</m:t>
                      </m:r>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6" name="TextBox 5">
                <a:extLst>
                  <a:ext uri="{FF2B5EF4-FFF2-40B4-BE49-F238E27FC236}">
                    <a16:creationId xmlns:a16="http://schemas.microsoft.com/office/drawing/2014/main" id="{0EF796C8-B4A2-B67F-71F2-EAAA3FC42E0C}"/>
                  </a:ext>
                </a:extLst>
              </p:cNvPr>
              <p:cNvSpPr txBox="1">
                <a:spLocks noRot="1" noChangeAspect="1" noMove="1" noResize="1" noEditPoints="1" noAdjustHandles="1" noChangeArrowheads="1" noChangeShapeType="1" noTextEdit="1"/>
              </p:cNvSpPr>
              <p:nvPr/>
            </p:nvSpPr>
            <p:spPr>
              <a:xfrm>
                <a:off x="238068" y="718910"/>
                <a:ext cx="8823636" cy="5617820"/>
              </a:xfrm>
              <a:prstGeom prst="rect">
                <a:avLst/>
              </a:prstGeom>
              <a:blipFill>
                <a:blip r:embed="rId3"/>
                <a:stretch>
                  <a:fillRect l="-552"/>
                </a:stretch>
              </a:blipFill>
            </p:spPr>
            <p:txBody>
              <a:bodyPr/>
              <a:lstStyle/>
              <a:p>
                <a:r>
                  <a:rPr lang="en-US">
                    <a:noFill/>
                  </a:rPr>
                  <a:t> </a:t>
                </a:r>
              </a:p>
            </p:txBody>
          </p:sp>
        </mc:Fallback>
      </mc:AlternateContent>
    </p:spTree>
    <p:extLst>
      <p:ext uri="{BB962C8B-B14F-4D97-AF65-F5344CB8AC3E}">
        <p14:creationId xmlns:p14="http://schemas.microsoft.com/office/powerpoint/2010/main" val="164786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FF67B589-B8B1-0704-0CD1-D680F619A9C5}"/>
                  </a:ext>
                </a:extLst>
              </p:cNvPr>
              <p:cNvSpPr txBox="1"/>
              <p:nvPr/>
            </p:nvSpPr>
            <p:spPr>
              <a:xfrm>
                <a:off x="797874" y="1296605"/>
                <a:ext cx="7537566" cy="1012457"/>
              </a:xfrm>
              <a:prstGeom prst="rect">
                <a:avLst/>
              </a:prstGeom>
              <a:noFill/>
            </p:spPr>
            <p:txBody>
              <a:bodyPr wrap="square">
                <a:spAutoFit/>
              </a:bodyPr>
              <a:lstStyle/>
              <a:p>
                <a:r>
                  <a:rPr lang="tr-TR" dirty="0">
                    <a:latin typeface="Times New Roman" panose="02020603050405020304" pitchFamily="18" charset="0"/>
                  </a:rPr>
                  <a:t>N</a:t>
                </a:r>
                <a:r>
                  <a:rPr lang="en-US" dirty="0">
                    <a:effectLst/>
                    <a:latin typeface="Times New Roman" panose="02020603050405020304" pitchFamily="18" charset="0"/>
                  </a:rPr>
                  <a:t>umber of messages we need to hash to find a collision is roughly equal to the</a:t>
                </a:r>
                <a:endParaRPr lang="tr-TR" dirty="0">
                  <a:latin typeface="Times New Roman" panose="02020603050405020304" pitchFamily="18" charset="0"/>
                </a:endParaRPr>
              </a:p>
              <a:p>
                <a:endParaRPr lang="tr-TR" dirty="0">
                  <a:effectLst/>
                  <a:latin typeface="Times New Roman" panose="02020603050405020304" pitchFamily="18" charset="0"/>
                </a:endParaRPr>
              </a:p>
              <a:p>
                <a:pPr algn="ctr"/>
                <a:r>
                  <a:rPr lang="tr-TR" dirty="0">
                    <a:effectLst/>
                    <a:latin typeface="Times New Roman" panose="02020603050405020304" pitchFamily="18" charset="0"/>
                  </a:rPr>
                  <a:t> </a:t>
                </a:r>
                <a14:m>
                  <m:oMath xmlns:m="http://schemas.openxmlformats.org/officeDocument/2006/math">
                    <m:rad>
                      <m:radPr>
                        <m:degHide m:val="on"/>
                        <m:ctrlPr>
                          <a:rPr lang="tr-TR" i="1" smtClean="0">
                            <a:effectLst/>
                            <a:latin typeface="Cambria Math" panose="02040503050406030204" pitchFamily="18" charset="0"/>
                          </a:rPr>
                        </m:ctrlPr>
                      </m:radPr>
                      <m:deg/>
                      <m:e>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2</m:t>
                            </m:r>
                          </m:e>
                          <m:sup>
                            <m:r>
                              <a:rPr lang="tr-TR" b="0" i="1" smtClean="0">
                                <a:effectLst/>
                                <a:latin typeface="Cambria Math" panose="02040503050406030204" pitchFamily="18" charset="0"/>
                              </a:rPr>
                              <m:t>𝑛</m:t>
                            </m:r>
                          </m:sup>
                        </m:sSup>
                      </m:e>
                    </m:rad>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2</m:t>
                        </m:r>
                      </m:e>
                      <m:sup>
                        <m:f>
                          <m:fPr>
                            <m:ctrlPr>
                              <a:rPr lang="tr-TR" b="0" i="1" smtClean="0">
                                <a:effectLst/>
                                <a:latin typeface="Cambria Math" panose="02040503050406030204" pitchFamily="18" charset="0"/>
                              </a:rPr>
                            </m:ctrlPr>
                          </m:fPr>
                          <m:num>
                            <m:r>
                              <a:rPr lang="tr-TR" b="0" i="1" smtClean="0">
                                <a:effectLst/>
                                <a:latin typeface="Cambria Math" panose="02040503050406030204" pitchFamily="18" charset="0"/>
                              </a:rPr>
                              <m:t>𝑛</m:t>
                            </m:r>
                          </m:num>
                          <m:den>
                            <m:r>
                              <a:rPr lang="tr-TR" b="0" i="1" smtClean="0">
                                <a:effectLst/>
                                <a:latin typeface="Cambria Math" panose="02040503050406030204" pitchFamily="18" charset="0"/>
                              </a:rPr>
                              <m:t>2</m:t>
                            </m:r>
                          </m:den>
                        </m:f>
                      </m:sup>
                    </m:sSup>
                  </m:oMath>
                </a14:m>
                <a:endParaRPr lang="tr-TR" dirty="0"/>
              </a:p>
            </p:txBody>
          </p:sp>
        </mc:Choice>
        <mc:Fallback xmlns="">
          <p:sp>
            <p:nvSpPr>
              <p:cNvPr id="3" name="Metin kutusu 2">
                <a:extLst>
                  <a:ext uri="{FF2B5EF4-FFF2-40B4-BE49-F238E27FC236}">
                    <a16:creationId xmlns:a16="http://schemas.microsoft.com/office/drawing/2014/main" id="{FF67B589-B8B1-0704-0CD1-D680F619A9C5}"/>
                  </a:ext>
                </a:extLst>
              </p:cNvPr>
              <p:cNvSpPr txBox="1">
                <a:spLocks noRot="1" noChangeAspect="1" noMove="1" noResize="1" noEditPoints="1" noAdjustHandles="1" noChangeArrowheads="1" noChangeShapeType="1" noTextEdit="1"/>
              </p:cNvSpPr>
              <p:nvPr/>
            </p:nvSpPr>
            <p:spPr>
              <a:xfrm>
                <a:off x="797874" y="1296605"/>
                <a:ext cx="7537566" cy="1012457"/>
              </a:xfrm>
              <a:prstGeom prst="rect">
                <a:avLst/>
              </a:prstGeom>
              <a:blipFill>
                <a:blip r:embed="rId4"/>
                <a:stretch>
                  <a:fillRect l="-728" t="-3614"/>
                </a:stretch>
              </a:blipFill>
            </p:spPr>
            <p:txBody>
              <a:bodyPr/>
              <a:lstStyle/>
              <a:p>
                <a:r>
                  <a:rPr lang="tr-TR">
                    <a:noFill/>
                  </a:rPr>
                  <a:t> </a:t>
                </a:r>
              </a:p>
            </p:txBody>
          </p:sp>
        </mc:Fallback>
      </mc:AlternateContent>
      <p:pic>
        <p:nvPicPr>
          <p:cNvPr id="5" name="Resim 4">
            <a:extLst>
              <a:ext uri="{FF2B5EF4-FFF2-40B4-BE49-F238E27FC236}">
                <a16:creationId xmlns:a16="http://schemas.microsoft.com/office/drawing/2014/main" id="{271CC5D2-8D08-D79E-484E-C73FF10155A2}"/>
              </a:ext>
            </a:extLst>
          </p:cNvPr>
          <p:cNvPicPr>
            <a:picLocks noChangeAspect="1"/>
          </p:cNvPicPr>
          <p:nvPr/>
        </p:nvPicPr>
        <p:blipFill>
          <a:blip r:embed="rId5"/>
          <a:stretch>
            <a:fillRect/>
          </a:stretch>
        </p:blipFill>
        <p:spPr>
          <a:xfrm>
            <a:off x="2285268" y="3429000"/>
            <a:ext cx="4573464" cy="1178937"/>
          </a:xfrm>
          <a:prstGeom prst="rect">
            <a:avLst/>
          </a:prstGeom>
        </p:spPr>
      </p:pic>
    </p:spTree>
    <p:extLst>
      <p:ext uri="{BB962C8B-B14F-4D97-AF65-F5344CB8AC3E}">
        <p14:creationId xmlns:p14="http://schemas.microsoft.com/office/powerpoint/2010/main" val="21749015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8C21ECD-7F69-E024-2B0B-E638E6FE40F3}"/>
                  </a:ext>
                </a:extLst>
              </p:cNvPr>
              <p:cNvSpPr txBox="1"/>
              <p:nvPr/>
            </p:nvSpPr>
            <p:spPr>
              <a:xfrm>
                <a:off x="603144" y="1084158"/>
                <a:ext cx="7936992" cy="3666004"/>
              </a:xfrm>
              <a:prstGeom prst="rect">
                <a:avLst/>
              </a:prstGeom>
              <a:noFill/>
            </p:spPr>
            <p:txBody>
              <a:bodyPr wrap="square">
                <a:spAutoFit/>
              </a:bodyPr>
              <a:lstStyle/>
              <a:p>
                <a:pPr algn="just">
                  <a:lnSpc>
                    <a:spcPct val="150000"/>
                  </a:lnSpc>
                </a:pPr>
                <a:r>
                  <a:rPr lang="tr-TR" dirty="0" err="1">
                    <a:latin typeface="Times New Roman" panose="02020603050405020304" pitchFamily="18" charset="0"/>
                    <a:ea typeface="Times New Roman" panose="02020603050405020304" pitchFamily="18" charset="0"/>
                  </a:rPr>
                  <a:t>Attacker</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finds</a:t>
                </a:r>
                <a:r>
                  <a:rPr lang="tr-TR" dirty="0">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x</a:t>
                </a:r>
                <a:r>
                  <a:rPr lang="tr-TR" sz="1800" baseline="-25000" dirty="0" err="1">
                    <a:effectLst/>
                    <a:latin typeface="Times New Roman" panose="02020603050405020304" pitchFamily="18" charset="0"/>
                    <a:ea typeface="Times New Roman" panose="02020603050405020304" pitchFamily="18" charset="0"/>
                  </a:rPr>
                  <a:t>o</a:t>
                </a:r>
                <a:r>
                  <a:rPr lang="tr-TR" sz="1800" baseline="-25000" dirty="0">
                    <a:effectLst/>
                    <a:latin typeface="Times New Roman" panose="02020603050405020304" pitchFamily="18" charset="0"/>
                    <a:ea typeface="Times New Roman" panose="02020603050405020304" pitchFamily="18" charset="0"/>
                  </a:rPr>
                  <a:t> </a:t>
                </a:r>
                <a:r>
                  <a:rPr lang="tr-TR" sz="1800" dirty="0">
                    <a:effectLst/>
                    <a:latin typeface="Times New Roman" panose="02020603050405020304" pitchFamily="18" charset="0"/>
                    <a:ea typeface="Times New Roman" panose="02020603050405020304" pitchFamily="18" charset="0"/>
                  </a:rPr>
                  <a:t>,..., x</a:t>
                </a:r>
                <a:r>
                  <a:rPr lang="tr-TR" sz="1800" baseline="-25000" dirty="0">
                    <a:effectLst/>
                    <a:latin typeface="Times New Roman" panose="02020603050405020304" pitchFamily="18" charset="0"/>
                    <a:ea typeface="Times New Roman" panose="02020603050405020304" pitchFamily="18" charset="0"/>
                  </a:rPr>
                  <a:t>5</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with</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collision</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attack</a:t>
                </a:r>
                <a:r>
                  <a:rPr lang="tr-TR" sz="1800" dirty="0">
                    <a:effectLst/>
                    <a:latin typeface="Times New Roman" panose="02020603050405020304" pitchFamily="18" charset="0"/>
                    <a:ea typeface="Times New Roman" panose="02020603050405020304" pitchFamily="18" charset="0"/>
                  </a:rPr>
                  <a:t>.</a:t>
                </a:r>
                <a:endParaRPr lang="tr-TR" dirty="0">
                  <a:latin typeface="Times New Roman" panose="02020603050405020304" pitchFamily="18" charset="0"/>
                  <a:ea typeface="Times New Roman" panose="02020603050405020304" pitchFamily="18" charset="0"/>
                </a:endParaRPr>
              </a:p>
              <a:p>
                <a:pPr algn="just">
                  <a:lnSpc>
                    <a:spcPct val="150000"/>
                  </a:lnSpc>
                </a:pPr>
                <a:endParaRPr lang="tr-TR"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0,1</m:t>
                          </m:r>
                        </m:sub>
                        <m:sup>
                          <m:r>
                            <a:rPr lang="tr-TR" sz="1800" i="1">
                              <a:effectLst/>
                              <a:latin typeface="Cambria Math" panose="02040503050406030204" pitchFamily="18" charset="0"/>
                              <a:ea typeface="Times New Roman" panose="02020603050405020304" pitchFamily="18" charset="0"/>
                            </a:rPr>
                            <m:t>(2)</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0</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1</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0</m:t>
                              </m:r>
                            </m:sub>
                          </m:sSub>
                        </m:e>
                      </m:d>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1</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1</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1</m:t>
                              </m:r>
                            </m:sub>
                          </m:sSub>
                        </m:e>
                      </m:d>
                    </m:oMath>
                  </m:oMathPara>
                </a14:m>
                <a:endParaRPr lang="tr-TR"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2,3</m:t>
                          </m:r>
                        </m:sub>
                        <m:sup>
                          <m:r>
                            <a:rPr lang="tr-TR" sz="1800" i="1">
                              <a:effectLst/>
                              <a:latin typeface="Cambria Math" panose="02040503050406030204" pitchFamily="18" charset="0"/>
                              <a:ea typeface="Times New Roman" panose="02020603050405020304" pitchFamily="18" charset="0"/>
                            </a:rPr>
                            <m:t>(2)</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2</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1</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m:t>
                              </m:r>
                            </m:sub>
                          </m:sSub>
                        </m:e>
                      </m:d>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3</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1</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3</m:t>
                              </m:r>
                            </m:sub>
                          </m:sSub>
                        </m:e>
                      </m:d>
                    </m:oMath>
                  </m:oMathPara>
                </a14:m>
                <a:endParaRPr lang="tr-TR"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4,5</m:t>
                          </m:r>
                        </m:sub>
                        <m:sup>
                          <m:r>
                            <a:rPr lang="tr-TR" sz="1800" i="1">
                              <a:effectLst/>
                              <a:latin typeface="Cambria Math" panose="02040503050406030204" pitchFamily="18" charset="0"/>
                              <a:ea typeface="Times New Roman" panose="02020603050405020304" pitchFamily="18" charset="0"/>
                            </a:rPr>
                            <m:t>(2)</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4</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1</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4</m:t>
                              </m:r>
                            </m:sub>
                          </m:sSub>
                        </m:e>
                      </m:d>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5</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1</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5</m:t>
                              </m:r>
                            </m:sub>
                          </m:sSub>
                        </m:e>
                      </m:d>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3" name="TextBox 2">
                <a:extLst>
                  <a:ext uri="{FF2B5EF4-FFF2-40B4-BE49-F238E27FC236}">
                    <a16:creationId xmlns:a16="http://schemas.microsoft.com/office/drawing/2014/main" id="{C8C21ECD-7F69-E024-2B0B-E638E6FE40F3}"/>
                  </a:ext>
                </a:extLst>
              </p:cNvPr>
              <p:cNvSpPr txBox="1">
                <a:spLocks noRot="1" noChangeAspect="1" noMove="1" noResize="1" noEditPoints="1" noAdjustHandles="1" noChangeArrowheads="1" noChangeShapeType="1" noTextEdit="1"/>
              </p:cNvSpPr>
              <p:nvPr/>
            </p:nvSpPr>
            <p:spPr>
              <a:xfrm>
                <a:off x="603144" y="1084158"/>
                <a:ext cx="7936992" cy="3666004"/>
              </a:xfrm>
              <a:prstGeom prst="rect">
                <a:avLst/>
              </a:prstGeom>
              <a:blipFill>
                <a:blip r:embed="rId3"/>
                <a:stretch>
                  <a:fillRect l="-691"/>
                </a:stretch>
              </a:blipFill>
            </p:spPr>
            <p:txBody>
              <a:bodyPr/>
              <a:lstStyle/>
              <a:p>
                <a:r>
                  <a:rPr lang="en-US">
                    <a:noFill/>
                  </a:rPr>
                  <a:t> </a:t>
                </a:r>
              </a:p>
            </p:txBody>
          </p:sp>
        </mc:Fallback>
      </mc:AlternateContent>
    </p:spTree>
    <p:extLst>
      <p:ext uri="{BB962C8B-B14F-4D97-AF65-F5344CB8AC3E}">
        <p14:creationId xmlns:p14="http://schemas.microsoft.com/office/powerpoint/2010/main" val="33494091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8D998F-BAD7-8DD3-EA57-EF0B9CB15ADC}"/>
                  </a:ext>
                </a:extLst>
              </p:cNvPr>
              <p:cNvSpPr txBox="1"/>
              <p:nvPr/>
            </p:nvSpPr>
            <p:spPr>
              <a:xfrm>
                <a:off x="411480" y="1337649"/>
                <a:ext cx="8537400" cy="2283830"/>
              </a:xfrm>
              <a:prstGeom prst="rect">
                <a:avLst/>
              </a:prstGeom>
              <a:noFill/>
            </p:spPr>
            <p:txBody>
              <a:bodyPr wrap="square">
                <a:spAutoFit/>
              </a:bodyPr>
              <a:lstStyle/>
              <a:p>
                <a:pPr algn="just">
                  <a:lnSpc>
                    <a:spcPct val="150000"/>
                  </a:lnSpc>
                </a:pPr>
                <a:r>
                  <a:rPr lang="tr-TR" sz="1800" dirty="0" err="1">
                    <a:effectLst/>
                    <a:latin typeface="Times New Roman" panose="02020603050405020304" pitchFamily="18" charset="0"/>
                    <a:ea typeface="Times New Roman" panose="02020603050405020304" pitchFamily="18" charset="0"/>
                  </a:rPr>
                  <a:t>For</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three</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intermediate</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hash</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value</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three</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way</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collision</a:t>
                </a:r>
                <a:r>
                  <a:rPr lang="tr-TR" dirty="0">
                    <a:latin typeface="Times New Roman" panose="02020603050405020304" pitchFamily="18" charset="0"/>
                    <a:ea typeface="Times New Roman" panose="02020603050405020304" pitchFamily="18" charset="0"/>
                  </a:rPr>
                  <a:t> is </a:t>
                </a:r>
                <a:r>
                  <a:rPr lang="tr-TR" dirty="0" err="1">
                    <a:latin typeface="Times New Roman" panose="02020603050405020304" pitchFamily="18" charset="0"/>
                    <a:ea typeface="Times New Roman" panose="02020603050405020304" pitchFamily="18" charset="0"/>
                  </a:rPr>
                  <a:t>found</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with</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random</a:t>
                </a:r>
                <a:r>
                  <a:rPr lang="tr-TR" dirty="0">
                    <a:latin typeface="Times New Roman" panose="02020603050405020304" pitchFamily="18" charset="0"/>
                    <a:ea typeface="Times New Roman" panose="02020603050405020304" pitchFamily="18" charset="0"/>
                  </a:rPr>
                  <a:t> </a:t>
                </a:r>
                <a:r>
                  <a:rPr lang="tr-TR" dirty="0" err="1">
                    <a:latin typeface="Times New Roman" panose="02020603050405020304" pitchFamily="18" charset="0"/>
                    <a:ea typeface="Times New Roman" panose="02020603050405020304" pitchFamily="18" charset="0"/>
                  </a:rPr>
                  <a:t>values</a:t>
                </a:r>
                <a:r>
                  <a:rPr lang="tr-TR" dirty="0">
                    <a:latin typeface="Times New Roman" panose="02020603050405020304" pitchFamily="18" charset="0"/>
                    <a:ea typeface="Times New Roman" panose="02020603050405020304" pitchFamily="18" charset="0"/>
                  </a:rPr>
                  <a:t> x</a:t>
                </a:r>
                <a:r>
                  <a:rPr lang="tr-TR" sz="1800" baseline="-25000" dirty="0">
                    <a:effectLst/>
                    <a:latin typeface="Times New Roman" panose="02020603050405020304" pitchFamily="18" charset="0"/>
                    <a:ea typeface="Times New Roman" panose="02020603050405020304" pitchFamily="18" charset="0"/>
                  </a:rPr>
                  <a:t>0,1</a:t>
                </a:r>
                <a:r>
                  <a:rPr lang="tr-TR" sz="1800" dirty="0">
                    <a:effectLst/>
                    <a:latin typeface="Times New Roman" panose="02020603050405020304" pitchFamily="18" charset="0"/>
                    <a:ea typeface="Times New Roman" panose="02020603050405020304" pitchFamily="18" charset="0"/>
                  </a:rPr>
                  <a:t>, x</a:t>
                </a:r>
                <a:r>
                  <a:rPr lang="tr-TR" sz="1800" baseline="-25000" dirty="0">
                    <a:effectLst/>
                    <a:latin typeface="Times New Roman" panose="02020603050405020304" pitchFamily="18" charset="0"/>
                    <a:ea typeface="Times New Roman" panose="02020603050405020304" pitchFamily="18" charset="0"/>
                  </a:rPr>
                  <a:t>2,3</a:t>
                </a:r>
                <a:r>
                  <a:rPr lang="tr-TR" sz="1800" dirty="0">
                    <a:effectLst/>
                    <a:latin typeface="Times New Roman" panose="02020603050405020304" pitchFamily="18" charset="0"/>
                    <a:ea typeface="Times New Roman" panose="02020603050405020304" pitchFamily="18" charset="0"/>
                  </a:rPr>
                  <a:t>, x</a:t>
                </a:r>
                <a:r>
                  <a:rPr lang="tr-TR" sz="1800" baseline="-25000" dirty="0">
                    <a:effectLst/>
                    <a:latin typeface="Times New Roman" panose="02020603050405020304" pitchFamily="18" charset="0"/>
                    <a:ea typeface="Times New Roman" panose="02020603050405020304" pitchFamily="18" charset="0"/>
                  </a:rPr>
                  <a:t>4,5.</a:t>
                </a:r>
                <a:endParaRPr lang="tr-TR" sz="1800" dirty="0">
                  <a:effectLst/>
                  <a:latin typeface="Times New Roman" panose="02020603050405020304" pitchFamily="18" charset="0"/>
                  <a:ea typeface="Times New Roman" panose="02020603050405020304" pitchFamily="18" charset="0"/>
                </a:endParaRPr>
              </a:p>
              <a:p>
                <a:pPr algn="just">
                  <a:lnSpc>
                    <a:spcPct val="150000"/>
                  </a:lnSpc>
                </a:pPr>
                <a:endParaRPr lang="tr-TR" dirty="0">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0…5</m:t>
                          </m:r>
                        </m:sub>
                        <m:sup>
                          <m:r>
                            <a:rPr lang="tr-TR" sz="1800" i="1">
                              <a:effectLst/>
                              <a:latin typeface="Cambria Math" panose="02040503050406030204" pitchFamily="18" charset="0"/>
                              <a:ea typeface="Times New Roman" panose="02020603050405020304" pitchFamily="18" charset="0"/>
                            </a:rPr>
                            <m:t>(3)</m:t>
                          </m:r>
                        </m:sup>
                      </m:sSubSup>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0,1</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2</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0,1</m:t>
                              </m:r>
                            </m:sub>
                          </m:sSub>
                        </m:e>
                      </m:d>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2,3</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2</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2,3</m:t>
                              </m:r>
                            </m:sub>
                          </m:sSub>
                        </m:e>
                      </m:d>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4,5</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2</m:t>
                                  </m:r>
                                </m:e>
                              </m:d>
                            </m:sup>
                          </m:sSubSup>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𝑥</m:t>
                              </m:r>
                            </m:e>
                            <m:sub>
                              <m:r>
                                <a:rPr lang="tr-TR" sz="1800" i="1">
                                  <a:effectLst/>
                                  <a:latin typeface="Cambria Math" panose="02040503050406030204" pitchFamily="18" charset="0"/>
                                  <a:ea typeface="Times New Roman" panose="02020603050405020304" pitchFamily="18" charset="0"/>
                                </a:rPr>
                                <m:t>4,5</m:t>
                              </m:r>
                            </m:sub>
                          </m:sSub>
                        </m:e>
                      </m:d>
                    </m:oMath>
                  </m:oMathPara>
                </a14:m>
                <a:endParaRPr lang="en-US" sz="1400" dirty="0">
                  <a:effectLst/>
                  <a:latin typeface="Times New Roman" panose="02020603050405020304" pitchFamily="18" charset="0"/>
                  <a:ea typeface="Times New Roman" panose="02020603050405020304" pitchFamily="18" charset="0"/>
                </a:endParaRPr>
              </a:p>
            </p:txBody>
          </p:sp>
        </mc:Choice>
        <mc:Fallback>
          <p:sp>
            <p:nvSpPr>
              <p:cNvPr id="5" name="TextBox 4">
                <a:extLst>
                  <a:ext uri="{FF2B5EF4-FFF2-40B4-BE49-F238E27FC236}">
                    <a16:creationId xmlns:a16="http://schemas.microsoft.com/office/drawing/2014/main" id="{AB8D998F-BAD7-8DD3-EA57-EF0B9CB15ADC}"/>
                  </a:ext>
                </a:extLst>
              </p:cNvPr>
              <p:cNvSpPr txBox="1">
                <a:spLocks noRot="1" noChangeAspect="1" noMove="1" noResize="1" noEditPoints="1" noAdjustHandles="1" noChangeArrowheads="1" noChangeShapeType="1" noTextEdit="1"/>
              </p:cNvSpPr>
              <p:nvPr/>
            </p:nvSpPr>
            <p:spPr>
              <a:xfrm>
                <a:off x="411480" y="1337649"/>
                <a:ext cx="8537400" cy="2283830"/>
              </a:xfrm>
              <a:prstGeom prst="rect">
                <a:avLst/>
              </a:prstGeom>
              <a:blipFill>
                <a:blip r:embed="rId3"/>
                <a:stretch>
                  <a:fillRect l="-643" r="-571"/>
                </a:stretch>
              </a:blipFill>
            </p:spPr>
            <p:txBody>
              <a:bodyPr/>
              <a:lstStyle/>
              <a:p>
                <a:r>
                  <a:rPr lang="en-US">
                    <a:noFill/>
                  </a:rPr>
                  <a:t> </a:t>
                </a:r>
              </a:p>
            </p:txBody>
          </p:sp>
        </mc:Fallback>
      </mc:AlternateContent>
    </p:spTree>
    <p:extLst>
      <p:ext uri="{BB962C8B-B14F-4D97-AF65-F5344CB8AC3E}">
        <p14:creationId xmlns:p14="http://schemas.microsoft.com/office/powerpoint/2010/main" val="3160173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9FDEC3C-D138-EE94-9407-F402C34C97D5}"/>
                  </a:ext>
                </a:extLst>
              </p:cNvPr>
              <p:cNvSpPr txBox="1"/>
              <p:nvPr/>
            </p:nvSpPr>
            <p:spPr>
              <a:xfrm>
                <a:off x="203688" y="987298"/>
                <a:ext cx="8735904" cy="3942233"/>
              </a:xfrm>
              <a:prstGeom prst="rect">
                <a:avLst/>
              </a:prstGeom>
              <a:noFill/>
            </p:spPr>
            <p:txBody>
              <a:bodyPr wrap="square">
                <a:spAutoFit/>
              </a:bodyPr>
              <a:lstStyle/>
              <a:p>
                <a:pPr algn="just">
                  <a:lnSpc>
                    <a:spcPct val="150000"/>
                  </a:lnSpc>
                </a:pPr>
                <a:r>
                  <a:rPr lang="tr-TR" sz="1800" dirty="0">
                    <a:effectLst/>
                    <a:latin typeface="Times New Roman" panose="02020603050405020304" pitchFamily="18" charset="0"/>
                    <a:ea typeface="Times New Roman" panose="02020603050405020304" pitchFamily="18" charset="0"/>
                  </a:rPr>
                  <a:t>As a </a:t>
                </a:r>
                <a:r>
                  <a:rPr lang="tr-TR" sz="1800" dirty="0" err="1">
                    <a:effectLst/>
                    <a:latin typeface="Times New Roman" panose="02020603050405020304" pitchFamily="18" charset="0"/>
                    <a:ea typeface="Times New Roman" panose="02020603050405020304" pitchFamily="18" charset="0"/>
                  </a:rPr>
                  <a:t>last</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part</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attacker</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finds</a:t>
                </a:r>
                <a:r>
                  <a:rPr lang="tr-TR" sz="1800" dirty="0">
                    <a:effectLst/>
                    <a:latin typeface="Times New Roman" panose="02020603050405020304" pitchFamily="18" charset="0"/>
                    <a:ea typeface="Times New Roman" panose="02020603050405020304" pitchFamily="18" charset="0"/>
                  </a:rPr>
                  <a:t> z </a:t>
                </a:r>
                <a:r>
                  <a:rPr lang="tr-TR" sz="1800" dirty="0" err="1">
                    <a:effectLst/>
                    <a:latin typeface="Times New Roman" panose="02020603050405020304" pitchFamily="18" charset="0"/>
                    <a:ea typeface="Times New Roman" panose="02020603050405020304" pitchFamily="18" charset="0"/>
                  </a:rPr>
                  <a:t>so</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that</a:t>
                </a:r>
                <a:r>
                  <a:rPr lang="tr-TR" sz="1800" dirty="0">
                    <a:effectLst/>
                    <a:latin typeface="Times New Roman" panose="02020603050405020304" pitchFamily="18" charset="0"/>
                    <a:ea typeface="Times New Roman" panose="02020603050405020304" pitchFamily="18" charset="0"/>
                  </a:rPr>
                  <a:t> it </a:t>
                </a:r>
                <a:r>
                  <a:rPr lang="tr-TR" sz="1800" dirty="0" err="1">
                    <a:effectLst/>
                    <a:latin typeface="Times New Roman" panose="02020603050405020304" pitchFamily="18" charset="0"/>
                    <a:ea typeface="Times New Roman" panose="02020603050405020304" pitchFamily="18" charset="0"/>
                  </a:rPr>
                  <a:t>satisfies</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the</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below</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equation</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for</a:t>
                </a:r>
                <a:r>
                  <a:rPr lang="tr-TR" sz="1800" dirty="0">
                    <a:effectLst/>
                    <a:latin typeface="Times New Roman" panose="02020603050405020304" pitchFamily="18" charset="0"/>
                    <a:ea typeface="Times New Roman" panose="02020603050405020304" pitchFamily="18" charset="0"/>
                  </a:rPr>
                  <a:t> </a:t>
                </a:r>
                <a:r>
                  <a:rPr lang="tr-TR" sz="1800" dirty="0" err="1">
                    <a:effectLst/>
                    <a:latin typeface="Times New Roman" panose="02020603050405020304" pitchFamily="18" charset="0"/>
                    <a:ea typeface="Times New Roman" panose="02020603050405020304" pitchFamily="18" charset="0"/>
                  </a:rPr>
                  <a:t>some</a:t>
                </a:r>
                <a:r>
                  <a:rPr lang="tr-TR" sz="1800" dirty="0">
                    <a:effectLst/>
                    <a:latin typeface="Times New Roman" panose="02020603050405020304" pitchFamily="18" charset="0"/>
                    <a:ea typeface="Times New Roman" panose="02020603050405020304" pitchFamily="18" charset="0"/>
                  </a:rPr>
                  <a:t> i </a:t>
                </a:r>
                <a14:m>
                  <m:oMath xmlns:m="http://schemas.openxmlformats.org/officeDocument/2006/math">
                    <m:r>
                      <a:rPr lang="tr-TR" sz="1800" i="1">
                        <a:effectLst/>
                        <a:latin typeface="Cambria Math" panose="02040503050406030204" pitchFamily="18" charset="0"/>
                        <a:ea typeface="Times New Roman" panose="02020603050405020304" pitchFamily="18" charset="0"/>
                      </a:rPr>
                      <m:t>𝜖</m:t>
                    </m:r>
                  </m:oMath>
                </a14:m>
                <a:r>
                  <a:rPr lang="tr-TR" sz="1800" dirty="0">
                    <a:effectLst/>
                    <a:latin typeface="Times New Roman" panose="02020603050405020304" pitchFamily="18" charset="0"/>
                    <a:ea typeface="Times New Roman" panose="02020603050405020304" pitchFamily="18" charset="0"/>
                  </a:rPr>
                  <a:t>{0,...,5} </a:t>
                </a:r>
              </a:p>
              <a:p>
                <a:pPr algn="just">
                  <a:lnSpc>
                    <a:spcPct val="150000"/>
                  </a:lnSpc>
                </a:pPr>
                <a:endParaRPr lang="tr-TR"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tr-TR" sz="1800" i="1">
                          <a:effectLst/>
                          <a:latin typeface="Cambria Math" panose="02040503050406030204" pitchFamily="18" charset="0"/>
                          <a:ea typeface="Times New Roman" panose="02020603050405020304" pitchFamily="18" charset="0"/>
                        </a:rPr>
                        <m:t>𝐶</m:t>
                      </m:r>
                      <m:d>
                        <m:dPr>
                          <m:ctrlPr>
                            <a:rPr lang="en-US" sz="1800" i="1">
                              <a:effectLst/>
                              <a:latin typeface="Cambria Math" panose="02040503050406030204" pitchFamily="18" charset="0"/>
                              <a:ea typeface="Times New Roman" panose="02020603050405020304" pitchFamily="18" charset="0"/>
                            </a:rPr>
                          </m:ctrlPr>
                        </m:dPr>
                        <m:e>
                          <m:sSubSup>
                            <m:sSubSupPr>
                              <m:ctrlPr>
                                <a:rPr lang="en-US" sz="1800" i="1">
                                  <a:effectLst/>
                                  <a:latin typeface="Cambria Math" panose="02040503050406030204" pitchFamily="18" charset="0"/>
                                  <a:ea typeface="Times New Roman" panose="02020603050405020304" pitchFamily="18" charset="0"/>
                                </a:rPr>
                              </m:ctrlPr>
                            </m:sSubSupPr>
                            <m:e>
                              <m:r>
                                <a:rPr lang="tr-TR" sz="1800" i="1">
                                  <a:effectLst/>
                                  <a:latin typeface="Cambria Math" panose="02040503050406030204" pitchFamily="18" charset="0"/>
                                  <a:ea typeface="Times New Roman" panose="02020603050405020304" pitchFamily="18" charset="0"/>
                                </a:rPr>
                                <m:t>𝐻</m:t>
                              </m:r>
                            </m:e>
                            <m:sub>
                              <m:r>
                                <a:rPr lang="tr-TR" sz="1800" i="1">
                                  <a:effectLst/>
                                  <a:latin typeface="Cambria Math" panose="02040503050406030204" pitchFamily="18" charset="0"/>
                                  <a:ea typeface="Times New Roman" panose="02020603050405020304" pitchFamily="18" charset="0"/>
                                </a:rPr>
                                <m:t>0…5</m:t>
                              </m:r>
                            </m:sub>
                            <m:sup>
                              <m:d>
                                <m:dPr>
                                  <m:ctrlPr>
                                    <a:rPr lang="en-US" sz="1800" i="1">
                                      <a:effectLst/>
                                      <a:latin typeface="Cambria Math" panose="02040503050406030204" pitchFamily="18" charset="0"/>
                                      <a:ea typeface="Times New Roman" panose="02020603050405020304" pitchFamily="18" charset="0"/>
                                    </a:rPr>
                                  </m:ctrlPr>
                                </m:dPr>
                                <m:e>
                                  <m:r>
                                    <a:rPr lang="tr-TR" sz="1800" i="1">
                                      <a:effectLst/>
                                      <a:latin typeface="Cambria Math" panose="02040503050406030204" pitchFamily="18" charset="0"/>
                                      <a:ea typeface="Times New Roman" panose="02020603050405020304" pitchFamily="18" charset="0"/>
                                    </a:rPr>
                                    <m:t>3</m:t>
                                  </m:r>
                                </m:e>
                              </m:d>
                            </m:sup>
                          </m:sSubSup>
                          <m:r>
                            <a:rPr lang="tr-TR" sz="1800" i="1">
                              <a:effectLst/>
                              <a:latin typeface="Cambria Math" panose="02040503050406030204" pitchFamily="18" charset="0"/>
                              <a:ea typeface="Times New Roman" panose="02020603050405020304" pitchFamily="18" charset="0"/>
                            </a:rPr>
                            <m:t>, </m:t>
                          </m:r>
                          <m:r>
                            <a:rPr lang="tr-TR" sz="1800" i="1">
                              <a:effectLst/>
                              <a:latin typeface="Cambria Math" panose="02040503050406030204" pitchFamily="18" charset="0"/>
                              <a:ea typeface="Times New Roman" panose="02020603050405020304" pitchFamily="18" charset="0"/>
                            </a:rPr>
                            <m:t>𝑧</m:t>
                          </m:r>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𝑝𝑎𝑑𝑑𝑖𝑛𝑔</m:t>
                          </m:r>
                        </m:e>
                      </m:d>
                      <m:r>
                        <a:rPr lang="tr-TR" sz="1800" i="1">
                          <a:effectLst/>
                          <a:latin typeface="Cambria Math" panose="02040503050406030204" pitchFamily="18" charset="0"/>
                          <a:ea typeface="Times New Roman" panose="02020603050405020304" pitchFamily="18" charset="0"/>
                        </a:rPr>
                        <m:t>=</m:t>
                      </m:r>
                      <m:r>
                        <a:rPr lang="tr-TR" sz="1800" i="1">
                          <a:effectLst/>
                          <a:latin typeface="Cambria Math" panose="02040503050406030204" pitchFamily="18" charset="0"/>
                          <a:ea typeface="Times New Roman" panose="02020603050405020304" pitchFamily="18" charset="0"/>
                        </a:rPr>
                        <m:t>𝑆𝐻𝐴</m:t>
                      </m:r>
                      <m:r>
                        <a:rPr lang="tr-TR" sz="1800" i="1">
                          <a:effectLst/>
                          <a:latin typeface="Cambria Math" panose="02040503050406030204" pitchFamily="18" charset="0"/>
                          <a:ea typeface="Times New Roman" panose="02020603050405020304" pitchFamily="18" charset="0"/>
                        </a:rPr>
                        <m:t>−256(</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𝐴𝐷𝑅𝑆</m:t>
                          </m:r>
                        </m:e>
                        <m:sub>
                          <m:r>
                            <a:rPr lang="tr-TR" sz="1800" i="1">
                              <a:effectLst/>
                              <a:latin typeface="Cambria Math" panose="02040503050406030204" pitchFamily="18" charset="0"/>
                              <a:ea typeface="Times New Roman" panose="02020603050405020304" pitchFamily="18" charset="0"/>
                            </a:rPr>
                            <m:t>𝑖</m:t>
                          </m:r>
                        </m:sub>
                      </m:sSub>
                      <m:r>
                        <a:rPr lang="tr-TR" sz="1800" i="1">
                          <a:effectLst/>
                          <a:latin typeface="Cambria Math" panose="02040503050406030204" pitchFamily="18" charset="0"/>
                          <a:ea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tr-TR" sz="1800" i="1">
                              <a:effectLst/>
                              <a:latin typeface="Cambria Math" panose="02040503050406030204" pitchFamily="18" charset="0"/>
                              <a:ea typeface="Times New Roman" panose="02020603050405020304" pitchFamily="18" charset="0"/>
                            </a:rPr>
                            <m:t>𝑀</m:t>
                          </m:r>
                        </m:e>
                        <m:sub>
                          <m:r>
                            <a:rPr lang="tr-TR" sz="1800" i="1">
                              <a:effectLst/>
                              <a:latin typeface="Cambria Math" panose="02040503050406030204" pitchFamily="18" charset="0"/>
                              <a:ea typeface="Times New Roman" panose="02020603050405020304" pitchFamily="18" charset="0"/>
                            </a:rPr>
                            <m:t>𝑖</m:t>
                          </m:r>
                        </m:sub>
                      </m:sSub>
                      <m:r>
                        <a:rPr lang="tr-TR" sz="1800" i="1">
                          <a:effectLst/>
                          <a:latin typeface="Cambria Math" panose="02040503050406030204" pitchFamily="18" charset="0"/>
                          <a:ea typeface="Times New Roman" panose="02020603050405020304" pitchFamily="18" charset="0"/>
                        </a:rPr>
                        <m:t>)</m:t>
                      </m:r>
                    </m:oMath>
                  </m:oMathPara>
                </a14:m>
                <a:endParaRPr lang="tr-TR" sz="1400" dirty="0">
                  <a:effectLst/>
                  <a:latin typeface="Times New Roman" panose="02020603050405020304" pitchFamily="18" charset="0"/>
                  <a:ea typeface="Times New Roman" panose="02020603050405020304" pitchFamily="18" charset="0"/>
                </a:endParaRP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just">
                  <a:lnSpc>
                    <a:spcPct val="150000"/>
                  </a:lnSpc>
                </a:pPr>
                <a:endParaRPr lang="tr-TR" sz="1400" dirty="0">
                  <a:effectLst/>
                  <a:latin typeface="Times New Roman" panose="02020603050405020304" pitchFamily="18" charset="0"/>
                  <a:ea typeface="Times New Roman" panose="02020603050405020304" pitchFamily="18" charset="0"/>
                </a:endParaRPr>
              </a:p>
              <a:p>
                <a:pPr algn="just">
                  <a:lnSpc>
                    <a:spcPct val="150000"/>
                  </a:lnSpc>
                </a:pPr>
                <a:r>
                  <a:rPr lang="tr-TR" dirty="0" err="1">
                    <a:latin typeface="Times New Roman" panose="02020603050405020304" pitchFamily="18" charset="0"/>
                  </a:rPr>
                  <a:t>For</a:t>
                </a:r>
                <a:r>
                  <a:rPr lang="tr-TR" dirty="0">
                    <a:latin typeface="Times New Roman" panose="02020603050405020304" pitchFamily="18" charset="0"/>
                  </a:rPr>
                  <a:t> </a:t>
                </a:r>
                <a:r>
                  <a:rPr lang="tr-TR" dirty="0" err="1">
                    <a:latin typeface="Times New Roman" panose="02020603050405020304" pitchFamily="18" charset="0"/>
                  </a:rPr>
                  <a:t>example</a:t>
                </a:r>
                <a:r>
                  <a:rPr lang="tr-TR" dirty="0">
                    <a:latin typeface="Times New Roman" panose="02020603050405020304" pitchFamily="18" charset="0"/>
                  </a:rPr>
                  <a:t> </a:t>
                </a:r>
                <a:r>
                  <a:rPr lang="tr-TR" dirty="0" err="1">
                    <a:latin typeface="Times New Roman" panose="02020603050405020304" pitchFamily="18" charset="0"/>
                  </a:rPr>
                  <a:t>when</a:t>
                </a:r>
                <a:r>
                  <a:rPr lang="tr-TR" dirty="0">
                    <a:latin typeface="Times New Roman" panose="02020603050405020304" pitchFamily="18" charset="0"/>
                  </a:rPr>
                  <a:t> </a:t>
                </a:r>
                <a:r>
                  <a:rPr lang="tr-TR" dirty="0" err="1">
                    <a:latin typeface="Times New Roman" panose="02020603050405020304" pitchFamily="18" charset="0"/>
                  </a:rPr>
                  <a:t>preimage</a:t>
                </a:r>
                <a:r>
                  <a:rPr lang="tr-TR" dirty="0">
                    <a:latin typeface="Times New Roman" panose="02020603050405020304" pitchFamily="18" charset="0"/>
                  </a:rPr>
                  <a:t> </a:t>
                </a:r>
                <a:r>
                  <a:rPr lang="tr-TR" dirty="0" err="1">
                    <a:latin typeface="Times New Roman" panose="02020603050405020304" pitchFamily="18" charset="0"/>
                  </a:rPr>
                  <a:t>found</a:t>
                </a:r>
                <a:r>
                  <a:rPr lang="tr-TR" dirty="0">
                    <a:latin typeface="Times New Roman" panose="02020603050405020304" pitchFamily="18" charset="0"/>
                  </a:rPr>
                  <a:t> </a:t>
                </a:r>
                <a:r>
                  <a:rPr lang="tr-TR" dirty="0" err="1">
                    <a:latin typeface="Times New Roman" panose="02020603050405020304" pitchFamily="18" charset="0"/>
                  </a:rPr>
                  <a:t>for</a:t>
                </a:r>
                <a:r>
                  <a:rPr lang="tr-TR" dirty="0">
                    <a:latin typeface="Times New Roman" panose="02020603050405020304" pitchFamily="18" charset="0"/>
                  </a:rPr>
                  <a:t> M3, </a:t>
                </a:r>
                <a:r>
                  <a:rPr lang="tr-TR" dirty="0" err="1">
                    <a:latin typeface="Times New Roman" panose="02020603050405020304" pitchFamily="18" charset="0"/>
                  </a:rPr>
                  <a:t>below</a:t>
                </a:r>
                <a:r>
                  <a:rPr lang="tr-TR" dirty="0">
                    <a:latin typeface="Times New Roman" panose="02020603050405020304" pitchFamily="18" charset="0"/>
                  </a:rPr>
                  <a:t> </a:t>
                </a:r>
                <a:r>
                  <a:rPr lang="tr-TR" dirty="0" err="1">
                    <a:latin typeface="Times New Roman" panose="02020603050405020304" pitchFamily="18" charset="0"/>
                  </a:rPr>
                  <a:t>equation</a:t>
                </a:r>
                <a:r>
                  <a:rPr lang="tr-TR" dirty="0">
                    <a:latin typeface="Times New Roman" panose="02020603050405020304" pitchFamily="18" charset="0"/>
                  </a:rPr>
                  <a:t> </a:t>
                </a:r>
                <a:r>
                  <a:rPr lang="tr-TR" dirty="0" err="1">
                    <a:latin typeface="Times New Roman" panose="02020603050405020304" pitchFamily="18" charset="0"/>
                  </a:rPr>
                  <a:t>will</a:t>
                </a:r>
                <a:r>
                  <a:rPr lang="tr-TR" dirty="0">
                    <a:latin typeface="Times New Roman" panose="02020603050405020304" pitchFamily="18" charset="0"/>
                  </a:rPr>
                  <a:t> be </a:t>
                </a:r>
                <a:r>
                  <a:rPr lang="tr-TR" dirty="0" err="1">
                    <a:latin typeface="Times New Roman" panose="02020603050405020304" pitchFamily="18" charset="0"/>
                  </a:rPr>
                  <a:t>satisfied</a:t>
                </a:r>
                <a:r>
                  <a:rPr lang="tr-TR" dirty="0">
                    <a:latin typeface="Times New Roman" panose="02020603050405020304" pitchFamily="18" charset="0"/>
                  </a:rPr>
                  <a:t> </a:t>
                </a:r>
                <a:r>
                  <a:rPr lang="tr-TR" dirty="0" err="1">
                    <a:latin typeface="Times New Roman" panose="02020603050405020304" pitchFamily="18" charset="0"/>
                  </a:rPr>
                  <a:t>and</a:t>
                </a:r>
                <a:r>
                  <a:rPr lang="tr-TR" dirty="0">
                    <a:latin typeface="Times New Roman" panose="02020603050405020304" pitchFamily="18" charset="0"/>
                  </a:rPr>
                  <a:t> </a:t>
                </a:r>
                <a:r>
                  <a:rPr lang="tr-TR" dirty="0" err="1">
                    <a:latin typeface="Times New Roman" panose="02020603050405020304" pitchFamily="18" charset="0"/>
                  </a:rPr>
                  <a:t>multi-target</a:t>
                </a:r>
                <a:r>
                  <a:rPr lang="tr-TR" dirty="0">
                    <a:latin typeface="Times New Roman" panose="02020603050405020304" pitchFamily="18" charset="0"/>
                  </a:rPr>
                  <a:t> </a:t>
                </a:r>
                <a:r>
                  <a:rPr lang="tr-TR" dirty="0" err="1">
                    <a:latin typeface="Times New Roman" panose="02020603050405020304" pitchFamily="18" charset="0"/>
                  </a:rPr>
                  <a:t>preimage</a:t>
                </a:r>
                <a:r>
                  <a:rPr lang="tr-TR" dirty="0">
                    <a:latin typeface="Times New Roman" panose="02020603050405020304" pitchFamily="18" charset="0"/>
                  </a:rPr>
                  <a:t> </a:t>
                </a:r>
                <a:r>
                  <a:rPr lang="tr-TR" dirty="0" err="1">
                    <a:latin typeface="Times New Roman" panose="02020603050405020304" pitchFamily="18" charset="0"/>
                  </a:rPr>
                  <a:t>attack</a:t>
                </a:r>
                <a:r>
                  <a:rPr lang="tr-TR" dirty="0">
                    <a:latin typeface="Times New Roman" panose="02020603050405020304" pitchFamily="18" charset="0"/>
                  </a:rPr>
                  <a:t> </a:t>
                </a:r>
                <a:r>
                  <a:rPr lang="tr-TR" dirty="0" err="1">
                    <a:latin typeface="Times New Roman" panose="02020603050405020304" pitchFamily="18" charset="0"/>
                  </a:rPr>
                  <a:t>will</a:t>
                </a:r>
                <a:r>
                  <a:rPr lang="tr-TR" dirty="0">
                    <a:latin typeface="Times New Roman" panose="02020603050405020304" pitchFamily="18" charset="0"/>
                  </a:rPr>
                  <a:t> be done</a:t>
                </a: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algn="ctr">
                  <a:lnSpc>
                    <a:spcPct val="150000"/>
                  </a:lnSpc>
                </a:pPr>
                <a:r>
                  <a:rPr lang="tr-TR" sz="1800" dirty="0">
                    <a:effectLst/>
                    <a:latin typeface="Times New Roman" panose="02020603050405020304" pitchFamily="18" charset="0"/>
                    <a:ea typeface="Times New Roman" panose="02020603050405020304" pitchFamily="18" charset="0"/>
                  </a:rPr>
                  <a:t>SHA-256 (ADRS</a:t>
                </a:r>
                <a:r>
                  <a:rPr lang="tr-TR" sz="1800" baseline="-25000" dirty="0">
                    <a:effectLst/>
                    <a:latin typeface="Times New Roman" panose="02020603050405020304" pitchFamily="18" charset="0"/>
                    <a:ea typeface="Times New Roman" panose="02020603050405020304" pitchFamily="18" charset="0"/>
                  </a:rPr>
                  <a:t>3</a:t>
                </a:r>
                <a:r>
                  <a:rPr lang="tr-TR" sz="1800" dirty="0">
                    <a:effectLst/>
                    <a:latin typeface="Times New Roman" panose="02020603050405020304" pitchFamily="18" charset="0"/>
                    <a:ea typeface="Times New Roman" panose="02020603050405020304" pitchFamily="18" charset="0"/>
                  </a:rPr>
                  <a:t>||x</a:t>
                </a:r>
                <a:r>
                  <a:rPr lang="tr-TR" sz="1800" baseline="-25000" dirty="0">
                    <a:effectLst/>
                    <a:latin typeface="Times New Roman" panose="02020603050405020304" pitchFamily="18" charset="0"/>
                    <a:ea typeface="Times New Roman" panose="02020603050405020304" pitchFamily="18" charset="0"/>
                  </a:rPr>
                  <a:t>3</a:t>
                </a:r>
                <a:r>
                  <a:rPr lang="tr-TR" sz="1800" dirty="0">
                    <a:effectLst/>
                    <a:latin typeface="Times New Roman" panose="02020603050405020304" pitchFamily="18" charset="0"/>
                    <a:ea typeface="Times New Roman" panose="02020603050405020304" pitchFamily="18" charset="0"/>
                  </a:rPr>
                  <a:t>||X</a:t>
                </a:r>
                <a:r>
                  <a:rPr lang="tr-TR" sz="1800" baseline="-25000" dirty="0">
                    <a:effectLst/>
                    <a:latin typeface="Times New Roman" panose="02020603050405020304" pitchFamily="18" charset="0"/>
                    <a:ea typeface="Times New Roman" panose="02020603050405020304" pitchFamily="18" charset="0"/>
                  </a:rPr>
                  <a:t>2,3</a:t>
                </a:r>
                <a:r>
                  <a:rPr lang="tr-TR" sz="1800" dirty="0">
                    <a:effectLst/>
                    <a:latin typeface="Times New Roman" panose="02020603050405020304" pitchFamily="18" charset="0"/>
                    <a:ea typeface="Times New Roman" panose="02020603050405020304" pitchFamily="18" charset="0"/>
                  </a:rPr>
                  <a:t>||Z)=SHA-256 (ADRS</a:t>
                </a:r>
                <a:r>
                  <a:rPr lang="tr-TR" sz="1800" baseline="-25000" dirty="0">
                    <a:effectLst/>
                    <a:latin typeface="Times New Roman" panose="02020603050405020304" pitchFamily="18" charset="0"/>
                    <a:ea typeface="Times New Roman" panose="02020603050405020304" pitchFamily="18" charset="0"/>
                  </a:rPr>
                  <a:t>3</a:t>
                </a:r>
                <a:r>
                  <a:rPr lang="tr-TR" sz="1800" dirty="0">
                    <a:effectLst/>
                    <a:latin typeface="Times New Roman" panose="02020603050405020304" pitchFamily="18" charset="0"/>
                    <a:ea typeface="Times New Roman" panose="02020603050405020304" pitchFamily="18" charset="0"/>
                  </a:rPr>
                  <a:t>,M</a:t>
                </a:r>
                <a:r>
                  <a:rPr lang="tr-TR" sz="1800" baseline="-25000" dirty="0">
                    <a:effectLst/>
                    <a:latin typeface="Times New Roman" panose="02020603050405020304" pitchFamily="18" charset="0"/>
                    <a:ea typeface="Times New Roman" panose="02020603050405020304" pitchFamily="18" charset="0"/>
                  </a:rPr>
                  <a:t>3</a:t>
                </a:r>
                <a:r>
                  <a:rPr lang="tr-TR" sz="1800" dirty="0">
                    <a:effectLst/>
                    <a:latin typeface="Times New Roman" panose="02020603050405020304" pitchFamily="18" charset="0"/>
                    <a:ea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endParaRPr>
              </a:p>
            </p:txBody>
          </p:sp>
        </mc:Choice>
        <mc:Fallback>
          <p:sp>
            <p:nvSpPr>
              <p:cNvPr id="3" name="TextBox 2">
                <a:extLst>
                  <a:ext uri="{FF2B5EF4-FFF2-40B4-BE49-F238E27FC236}">
                    <a16:creationId xmlns:a16="http://schemas.microsoft.com/office/drawing/2014/main" id="{19FDEC3C-D138-EE94-9407-F402C34C97D5}"/>
                  </a:ext>
                </a:extLst>
              </p:cNvPr>
              <p:cNvSpPr txBox="1">
                <a:spLocks noRot="1" noChangeAspect="1" noMove="1" noResize="1" noEditPoints="1" noAdjustHandles="1" noChangeArrowheads="1" noChangeShapeType="1" noTextEdit="1"/>
              </p:cNvSpPr>
              <p:nvPr/>
            </p:nvSpPr>
            <p:spPr>
              <a:xfrm>
                <a:off x="203688" y="987298"/>
                <a:ext cx="8735904" cy="3942233"/>
              </a:xfrm>
              <a:prstGeom prst="rect">
                <a:avLst/>
              </a:prstGeom>
              <a:blipFill>
                <a:blip r:embed="rId3"/>
                <a:stretch>
                  <a:fillRect l="-558" r="-628" b="-1546"/>
                </a:stretch>
              </a:blipFill>
            </p:spPr>
            <p:txBody>
              <a:bodyPr/>
              <a:lstStyle/>
              <a:p>
                <a:r>
                  <a:rPr lang="en-US">
                    <a:noFill/>
                  </a:rPr>
                  <a:t> </a:t>
                </a:r>
              </a:p>
            </p:txBody>
          </p:sp>
        </mc:Fallback>
      </mc:AlternateContent>
    </p:spTree>
    <p:extLst>
      <p:ext uri="{BB962C8B-B14F-4D97-AF65-F5344CB8AC3E}">
        <p14:creationId xmlns:p14="http://schemas.microsoft.com/office/powerpoint/2010/main" val="37432651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B0349A8-5723-166D-ED27-9C82E3744F15}"/>
                  </a:ext>
                </a:extLst>
              </p:cNvPr>
              <p:cNvSpPr txBox="1"/>
              <p:nvPr/>
            </p:nvSpPr>
            <p:spPr>
              <a:xfrm>
                <a:off x="388260" y="1287840"/>
                <a:ext cx="8366760" cy="330866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Given t target messages, the expected cost for the final step in the attack,</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finding a preimage, is </a:t>
                </a:r>
                <a14:m>
                  <m:oMath xmlns:m="http://schemas.openxmlformats.org/officeDocument/2006/math">
                    <m:f>
                      <m:fPr>
                        <m:ctrlPr>
                          <a:rPr lang="tr-TR" b="0" i="1" smtClean="0">
                            <a:latin typeface="Cambria Math" panose="02040503050406030204" pitchFamily="18" charset="0"/>
                          </a:rPr>
                        </m:ctrlPr>
                      </m:fPr>
                      <m:num>
                        <m:sSup>
                          <m:sSupPr>
                            <m:ctrlPr>
                              <a:rPr lang="en-US"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256</m:t>
                            </m:r>
                          </m:sup>
                        </m:sSup>
                      </m:num>
                      <m:den>
                        <m:r>
                          <a:rPr lang="tr-TR" b="0" i="1" smtClean="0">
                            <a:latin typeface="Cambria Math" panose="02040503050406030204" pitchFamily="18" charset="0"/>
                          </a:rPr>
                          <m:t>𝑡</m:t>
                        </m:r>
                      </m:den>
                    </m:f>
                    <m:r>
                      <a:rPr lang="tr-TR"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calls to the compression function, C. </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preceding</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steps require performing O(t) collision attacks. The expected cost of each collision attack will depend on whether a 2-way, 3-way, 4-way, etc. collision is sought.</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general, the expected cost of finding an n-way collision is </a:t>
                </a:r>
                <a14:m>
                  <m:oMath xmlns:m="http://schemas.openxmlformats.org/officeDocument/2006/math">
                    <m:sSup>
                      <m:sSupPr>
                        <m:ctrlPr>
                          <a:rPr lang="en-US" i="1" smtClean="0">
                            <a:latin typeface="Cambria Math" panose="02040503050406030204" pitchFamily="18" charset="0"/>
                          </a:rPr>
                        </m:ctrlPr>
                      </m:sSupPr>
                      <m:e>
                        <m:r>
                          <a:rPr lang="tr-TR" b="0" i="1" smtClean="0">
                            <a:latin typeface="Cambria Math" panose="02040503050406030204" pitchFamily="18" charset="0"/>
                          </a:rPr>
                          <m:t>𝑂</m:t>
                        </m:r>
                        <m:r>
                          <a:rPr lang="tr-TR" b="0" i="1" smtClean="0">
                            <a:latin typeface="Cambria Math" panose="02040503050406030204" pitchFamily="18" charset="0"/>
                          </a:rPr>
                          <m:t>(2</m:t>
                        </m:r>
                      </m:e>
                      <m:sup>
                        <m:r>
                          <a:rPr lang="tr-TR" b="0" i="1" smtClean="0">
                            <a:latin typeface="Cambria Math" panose="02040503050406030204" pitchFamily="18" charset="0"/>
                          </a:rPr>
                          <m:t>256(</m:t>
                        </m:r>
                        <m:r>
                          <a:rPr lang="tr-TR" b="0" i="1" smtClean="0">
                            <a:latin typeface="Cambria Math" panose="02040503050406030204" pitchFamily="18" charset="0"/>
                          </a:rPr>
                          <m:t>𝑛</m:t>
                        </m:r>
                        <m:r>
                          <a:rPr lang="tr-TR" b="0" i="1" smtClean="0">
                            <a:latin typeface="Cambria Math" panose="02040503050406030204" pitchFamily="18" charset="0"/>
                          </a:rPr>
                          <m:t>−1)/</m:t>
                        </m:r>
                        <m:r>
                          <a:rPr lang="tr-TR" b="0" i="1" smtClean="0">
                            <a:latin typeface="Cambria Math" panose="02040503050406030204" pitchFamily="18" charset="0"/>
                          </a:rPr>
                          <m:t>𝑛</m:t>
                        </m:r>
                      </m:sup>
                    </m:sSup>
                    <m:r>
                      <a:rPr lang="tr-TR"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calls</a:t>
                </a:r>
              </a:p>
              <a:p>
                <a:r>
                  <a:rPr lang="en-US" dirty="0">
                    <a:latin typeface="Times New Roman" panose="02020603050405020304" pitchFamily="18" charset="0"/>
                    <a:cs typeface="Times New Roman" panose="02020603050405020304" pitchFamily="18" charset="0"/>
                  </a:rPr>
                  <a:t>to the compression function.</a:t>
                </a:r>
              </a:p>
            </p:txBody>
          </p:sp>
        </mc:Choice>
        <mc:Fallback>
          <p:sp>
            <p:nvSpPr>
              <p:cNvPr id="3" name="TextBox 2">
                <a:extLst>
                  <a:ext uri="{FF2B5EF4-FFF2-40B4-BE49-F238E27FC236}">
                    <a16:creationId xmlns:a16="http://schemas.microsoft.com/office/drawing/2014/main" id="{AB0349A8-5723-166D-ED27-9C82E3744F15}"/>
                  </a:ext>
                </a:extLst>
              </p:cNvPr>
              <p:cNvSpPr txBox="1">
                <a:spLocks noRot="1" noChangeAspect="1" noMove="1" noResize="1" noEditPoints="1" noAdjustHandles="1" noChangeArrowheads="1" noChangeShapeType="1" noTextEdit="1"/>
              </p:cNvSpPr>
              <p:nvPr/>
            </p:nvSpPr>
            <p:spPr>
              <a:xfrm>
                <a:off x="388260" y="1287840"/>
                <a:ext cx="8366760" cy="3308663"/>
              </a:xfrm>
              <a:prstGeom prst="rect">
                <a:avLst/>
              </a:prstGeom>
              <a:blipFill>
                <a:blip r:embed="rId3"/>
                <a:stretch>
                  <a:fillRect l="-656" t="-921" r="-73" b="-2026"/>
                </a:stretch>
              </a:blipFill>
            </p:spPr>
            <p:txBody>
              <a:bodyPr/>
              <a:lstStyle/>
              <a:p>
                <a:r>
                  <a:rPr lang="en-US">
                    <a:noFill/>
                  </a:rPr>
                  <a:t> </a:t>
                </a:r>
              </a:p>
            </p:txBody>
          </p:sp>
        </mc:Fallback>
      </mc:AlternateContent>
    </p:spTree>
    <p:extLst>
      <p:ext uri="{BB962C8B-B14F-4D97-AF65-F5344CB8AC3E}">
        <p14:creationId xmlns:p14="http://schemas.microsoft.com/office/powerpoint/2010/main" val="3570986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5" name="Picture 4">
            <a:extLst>
              <a:ext uri="{FF2B5EF4-FFF2-40B4-BE49-F238E27FC236}">
                <a16:creationId xmlns:a16="http://schemas.microsoft.com/office/drawing/2014/main" id="{FABC8BD9-D03D-E7C6-EAAE-909443A65159}"/>
              </a:ext>
            </a:extLst>
          </p:cNvPr>
          <p:cNvPicPr>
            <a:picLocks noChangeAspect="1"/>
          </p:cNvPicPr>
          <p:nvPr/>
        </p:nvPicPr>
        <p:blipFill>
          <a:blip r:embed="rId3"/>
          <a:stretch>
            <a:fillRect/>
          </a:stretch>
        </p:blipFill>
        <p:spPr>
          <a:xfrm>
            <a:off x="484272" y="1362503"/>
            <a:ext cx="8174736" cy="4594117"/>
          </a:xfrm>
          <a:prstGeom prst="rect">
            <a:avLst/>
          </a:prstGeom>
        </p:spPr>
      </p:pic>
    </p:spTree>
    <p:extLst>
      <p:ext uri="{BB962C8B-B14F-4D97-AF65-F5344CB8AC3E}">
        <p14:creationId xmlns:p14="http://schemas.microsoft.com/office/powerpoint/2010/main" val="26135037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5" name="TextBox 4">
            <a:extLst>
              <a:ext uri="{FF2B5EF4-FFF2-40B4-BE49-F238E27FC236}">
                <a16:creationId xmlns:a16="http://schemas.microsoft.com/office/drawing/2014/main" id="{A6BFFD0C-5DFF-AED5-C6B0-41897E8BF0DB}"/>
              </a:ext>
            </a:extLst>
          </p:cNvPr>
          <p:cNvSpPr txBox="1"/>
          <p:nvPr/>
        </p:nvSpPr>
        <p:spPr>
          <a:xfrm>
            <a:off x="173736" y="594360"/>
            <a:ext cx="8540496" cy="5444054"/>
          </a:xfrm>
          <a:prstGeom prst="rect">
            <a:avLst/>
          </a:prstGeom>
          <a:noFill/>
        </p:spPr>
        <p:txBody>
          <a:bodyPr wrap="square">
            <a:spAutoFit/>
          </a:bodyPr>
          <a:lstStyle/>
          <a:p>
            <a:pPr algn="just">
              <a:lnSpc>
                <a:spcPct val="150000"/>
              </a:lnSpc>
            </a:pPr>
            <a:r>
              <a:rPr lang="tr-TR" b="1" dirty="0">
                <a:latin typeface="Times New Roman" panose="02020603050405020304" pitchFamily="18" charset="0"/>
                <a:ea typeface="Times New Roman" panose="02020603050405020304" pitchFamily="18" charset="0"/>
              </a:rPr>
              <a:t>Step</a:t>
            </a:r>
            <a:r>
              <a:rPr lang="tr-TR" sz="1800" b="1" dirty="0">
                <a:effectLst/>
                <a:latin typeface="Times New Roman" panose="02020603050405020304" pitchFamily="18" charset="0"/>
                <a:ea typeface="Times New Roman" panose="02020603050405020304" pitchFamily="18" charset="0"/>
              </a:rPr>
              <a:t> 1:</a:t>
            </a:r>
            <a:endParaRPr lang="en-US" sz="1400" dirty="0">
              <a:effectLst/>
              <a:latin typeface="Times New Roman" panose="02020603050405020304" pitchFamily="18" charset="0"/>
              <a:ea typeface="Times New Roman" panose="02020603050405020304" pitchFamily="18" charset="0"/>
            </a:endParaRPr>
          </a:p>
          <a:p>
            <a:pPr marL="735330" indent="-285750" algn="just">
              <a:lnSpc>
                <a:spcPct val="150000"/>
              </a:lnSpc>
              <a:buFont typeface="Arial" panose="020B0604020202020204" pitchFamily="34" charset="0"/>
              <a:buChar char="•"/>
            </a:pPr>
            <a:r>
              <a:rPr lang="en-US" dirty="0">
                <a:latin typeface="Times New Roman" panose="02020603050405020304" pitchFamily="18" charset="0"/>
              </a:rPr>
              <a:t>At this </a:t>
            </a:r>
            <a:r>
              <a:rPr lang="en-US" dirty="0" err="1">
                <a:latin typeface="Times New Roman" panose="02020603050405020304" pitchFamily="18" charset="0"/>
              </a:rPr>
              <a:t>st</a:t>
            </a:r>
            <a:r>
              <a:rPr lang="tr-TR" dirty="0" err="1">
                <a:latin typeface="Times New Roman" panose="02020603050405020304" pitchFamily="18" charset="0"/>
              </a:rPr>
              <a:t>ep</a:t>
            </a:r>
            <a:r>
              <a:rPr lang="en-US" dirty="0">
                <a:latin typeface="Times New Roman" panose="02020603050405020304" pitchFamily="18" charset="0"/>
              </a:rPr>
              <a:t>, the attacker obtains a certain amount of message-signature pairs signed with the same hash-based signature algorithm. Since the WOTS+ public keys used in the signature can be derived from the signature, the attacker also gains access to the WOTS+ public keys. </a:t>
            </a:r>
            <a:endParaRPr lang="tr-TR" dirty="0">
              <a:latin typeface="Times New Roman" panose="02020603050405020304" pitchFamily="18" charset="0"/>
            </a:endParaRPr>
          </a:p>
          <a:p>
            <a:pPr marL="735330" indent="-285750" algn="just">
              <a:lnSpc>
                <a:spcPct val="150000"/>
              </a:lnSpc>
              <a:buFont typeface="Arial" panose="020B0604020202020204" pitchFamily="34" charset="0"/>
              <a:buChar char="•"/>
            </a:pPr>
            <a:endParaRPr lang="tr-TR" dirty="0">
              <a:latin typeface="Times New Roman" panose="02020603050405020304" pitchFamily="18" charset="0"/>
            </a:endParaRPr>
          </a:p>
          <a:p>
            <a:pPr marL="735330" indent="-285750" algn="just">
              <a:lnSpc>
                <a:spcPct val="150000"/>
              </a:lnSpc>
              <a:buFont typeface="Arial" panose="020B0604020202020204" pitchFamily="34" charset="0"/>
              <a:buChar char="•"/>
            </a:pPr>
            <a:r>
              <a:rPr lang="en-US" dirty="0">
                <a:latin typeface="Times New Roman" panose="02020603050405020304" pitchFamily="18" charset="0"/>
              </a:rPr>
              <a:t>Attacker prefers messages with as low a checksum value as possible. (As the checksum values decrease, the probability of the w-base representations of the messages being F increases.) While the PK-seed values of the message-signature pairs are the same, the ADRS values are different for each pair. </a:t>
            </a:r>
            <a:endParaRPr lang="tr-TR" dirty="0">
              <a:latin typeface="Times New Roman" panose="02020603050405020304" pitchFamily="18" charset="0"/>
            </a:endParaRPr>
          </a:p>
          <a:p>
            <a:pPr marL="735330" indent="-285750" algn="just">
              <a:lnSpc>
                <a:spcPct val="150000"/>
              </a:lnSpc>
              <a:buFont typeface="Arial" panose="020B0604020202020204" pitchFamily="34" charset="0"/>
              <a:buChar char="•"/>
            </a:pPr>
            <a:endParaRPr lang="tr-TR" dirty="0">
              <a:latin typeface="Times New Roman" panose="02020603050405020304" pitchFamily="18" charset="0"/>
            </a:endParaRPr>
          </a:p>
          <a:p>
            <a:pPr marL="735330" indent="-285750" algn="just">
              <a:lnSpc>
                <a:spcPct val="150000"/>
              </a:lnSpc>
              <a:buFont typeface="Arial" panose="020B0604020202020204" pitchFamily="34" charset="0"/>
              <a:buChar char="•"/>
            </a:pPr>
            <a:r>
              <a:rPr lang="tr-TR" dirty="0" err="1">
                <a:latin typeface="Times New Roman" panose="02020603050405020304" pitchFamily="18" charset="0"/>
              </a:rPr>
              <a:t>The</a:t>
            </a:r>
            <a:r>
              <a:rPr lang="tr-TR" dirty="0">
                <a:latin typeface="Times New Roman" panose="02020603050405020304" pitchFamily="18" charset="0"/>
              </a:rPr>
              <a:t> </a:t>
            </a:r>
            <a:r>
              <a:rPr lang="en-US" dirty="0">
                <a:latin typeface="Times New Roman" panose="02020603050405020304" pitchFamily="18" charset="0"/>
              </a:rPr>
              <a:t>values P1,...,P8 represent the ADRS and </a:t>
            </a:r>
            <a:r>
              <a:rPr lang="en-US" dirty="0" err="1">
                <a:latin typeface="Times New Roman" panose="02020603050405020304" pitchFamily="18" charset="0"/>
              </a:rPr>
              <a:t>PK.seed</a:t>
            </a:r>
            <a:r>
              <a:rPr lang="en-US" dirty="0">
                <a:latin typeface="Times New Roman" panose="02020603050405020304" pitchFamily="18" charset="0"/>
              </a:rPr>
              <a:t> values. Finally, the attacker sorts the P1,...,P8 values.</a:t>
            </a:r>
          </a:p>
        </p:txBody>
      </p:sp>
    </p:spTree>
    <p:extLst>
      <p:ext uri="{BB962C8B-B14F-4D97-AF65-F5344CB8AC3E}">
        <p14:creationId xmlns:p14="http://schemas.microsoft.com/office/powerpoint/2010/main" val="33406245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3F85573-98C9-51BF-4BD2-FA66B54132B0}"/>
                  </a:ext>
                </a:extLst>
              </p:cNvPr>
              <p:cNvSpPr txBox="1"/>
              <p:nvPr/>
            </p:nvSpPr>
            <p:spPr>
              <a:xfrm>
                <a:off x="566928" y="553801"/>
                <a:ext cx="8247888" cy="2535566"/>
              </a:xfrm>
              <a:prstGeom prst="rect">
                <a:avLst/>
              </a:prstGeom>
              <a:noFill/>
            </p:spPr>
            <p:txBody>
              <a:bodyPr wrap="square">
                <a:spAutoFit/>
              </a:bodyPr>
              <a:lstStyle/>
              <a:p>
                <a:pPr algn="just">
                  <a:lnSpc>
                    <a:spcPct val="150000"/>
                  </a:lnSpc>
                </a:pPr>
                <a:r>
                  <a:rPr lang="tr-TR" sz="1800" b="1" dirty="0">
                    <a:effectLst/>
                    <a:latin typeface="Times New Roman" panose="02020603050405020304" pitchFamily="18" charset="0"/>
                    <a:ea typeface="Times New Roman" panose="02020603050405020304" pitchFamily="18" charset="0"/>
                  </a:rPr>
                  <a:t>Step 2:</a:t>
                </a:r>
              </a:p>
              <a:p>
                <a:pPr algn="just">
                  <a:lnSpc>
                    <a:spcPct val="150000"/>
                  </a:lnSpc>
                </a:pPr>
                <a:endParaRPr lang="tr-TR" dirty="0">
                  <a:latin typeface="Times New Roman" panose="02020603050405020304" pitchFamily="18" charset="0"/>
                  <a:ea typeface="Times New Roman" panose="02020603050405020304" pitchFamily="18" charset="0"/>
                </a:endParaRPr>
              </a:p>
              <a:p>
                <a:pPr marL="735330" indent="-285750" algn="just">
                  <a:lnSpc>
                    <a:spcPct val="150000"/>
                  </a:lnSpc>
                  <a:buFont typeface="Arial" panose="020B0604020202020204" pitchFamily="34" charset="0"/>
                  <a:buChar char="•"/>
                </a:pPr>
                <a:r>
                  <a:rPr lang="en-US" dirty="0">
                    <a:latin typeface="Times New Roman" panose="02020603050405020304" pitchFamily="18" charset="0"/>
                  </a:rPr>
                  <a:t>At this </a:t>
                </a:r>
                <a:r>
                  <a:rPr lang="en-US" dirty="0" err="1">
                    <a:latin typeface="Times New Roman" panose="02020603050405020304" pitchFamily="18" charset="0"/>
                  </a:rPr>
                  <a:t>st</a:t>
                </a:r>
                <a:r>
                  <a:rPr lang="tr-TR" dirty="0" err="1">
                    <a:latin typeface="Times New Roman" panose="02020603050405020304" pitchFamily="18" charset="0"/>
                  </a:rPr>
                  <a:t>ep</a:t>
                </a:r>
                <a:r>
                  <a:rPr lang="en-US" dirty="0">
                    <a:latin typeface="Times New Roman" panose="02020603050405020304" pitchFamily="18" charset="0"/>
                  </a:rPr>
                  <a:t>, the attacker takes the hash of the randomly chosen values sk1,...,</a:t>
                </a:r>
                <a:r>
                  <a:rPr lang="en-US" dirty="0" err="1">
                    <a:latin typeface="Times New Roman" panose="02020603050405020304" pitchFamily="18" charset="0"/>
                  </a:rPr>
                  <a:t>skn</a:t>
                </a:r>
                <a:r>
                  <a:rPr lang="en-US" dirty="0">
                    <a:latin typeface="Times New Roman" panose="02020603050405020304" pitchFamily="18" charset="0"/>
                  </a:rPr>
                  <a:t>, each </a:t>
                </a:r>
                <a14:m>
                  <m:oMath xmlns:m="http://schemas.openxmlformats.org/officeDocument/2006/math">
                    <m:sSup>
                      <m:sSupPr>
                        <m:ctrlPr>
                          <a:rPr lang="en-US" i="1" smtClean="0">
                            <a:latin typeface="Cambria Math" panose="02040503050406030204" pitchFamily="18" charset="0"/>
                          </a:rPr>
                        </m:ctrlPr>
                      </m:sSupPr>
                      <m:e>
                        <m:r>
                          <a:rPr lang="tr-TR" b="0" i="1" smtClean="0">
                            <a:latin typeface="Cambria Math" panose="02040503050406030204" pitchFamily="18" charset="0"/>
                          </a:rPr>
                          <m:t>2</m:t>
                        </m:r>
                      </m:e>
                      <m:sup>
                        <m:r>
                          <a:rPr lang="tr-TR" b="0" i="1" smtClean="0">
                            <a:latin typeface="Cambria Math" panose="02040503050406030204" pitchFamily="18" charset="0"/>
                          </a:rPr>
                          <m:t>𝑤</m:t>
                        </m:r>
                      </m:sup>
                    </m:sSup>
                  </m:oMath>
                </a14:m>
                <a:r>
                  <a:rPr lang="en-US" dirty="0">
                    <a:latin typeface="Times New Roman" panose="02020603050405020304" pitchFamily="18" charset="0"/>
                  </a:rPr>
                  <a:t> times, and then appends these values together. The attacker then obtains the concatenated values </a:t>
                </a:r>
                <a:r>
                  <a:rPr lang="tr-TR" dirty="0" err="1">
                    <a:latin typeface="Times New Roman" panose="02020603050405020304" pitchFamily="18" charset="0"/>
                  </a:rPr>
                  <a:t>free</a:t>
                </a:r>
                <a:r>
                  <a:rPr lang="en-US" dirty="0">
                    <a:latin typeface="Times New Roman" panose="02020603050405020304" pitchFamily="18" charset="0"/>
                  </a:rPr>
                  <a:t>1,...,</a:t>
                </a:r>
                <a:r>
                  <a:rPr lang="tr-TR" dirty="0" err="1">
                    <a:latin typeface="Times New Roman" panose="02020603050405020304" pitchFamily="18" charset="0"/>
                  </a:rPr>
                  <a:t>free</a:t>
                </a:r>
                <a:r>
                  <a:rPr lang="en-US" dirty="0">
                    <a:latin typeface="Times New Roman" panose="02020603050405020304" pitchFamily="18" charset="0"/>
                  </a:rPr>
                  <a:t>8, which correspond to the WOTS+ public keys associated with the chosen </a:t>
                </a:r>
                <a:r>
                  <a:rPr lang="en-US" dirty="0" err="1">
                    <a:latin typeface="Times New Roman" panose="02020603050405020304" pitchFamily="18" charset="0"/>
                  </a:rPr>
                  <a:t>sk</a:t>
                </a:r>
                <a:r>
                  <a:rPr lang="en-US" dirty="0">
                    <a:latin typeface="Times New Roman" panose="02020603050405020304" pitchFamily="18" charset="0"/>
                  </a:rPr>
                  <a:t> values.</a:t>
                </a:r>
              </a:p>
            </p:txBody>
          </p:sp>
        </mc:Choice>
        <mc:Fallback>
          <p:sp>
            <p:nvSpPr>
              <p:cNvPr id="3" name="TextBox 2">
                <a:extLst>
                  <a:ext uri="{FF2B5EF4-FFF2-40B4-BE49-F238E27FC236}">
                    <a16:creationId xmlns:a16="http://schemas.microsoft.com/office/drawing/2014/main" id="{83F85573-98C9-51BF-4BD2-FA66B54132B0}"/>
                  </a:ext>
                </a:extLst>
              </p:cNvPr>
              <p:cNvSpPr txBox="1">
                <a:spLocks noRot="1" noChangeAspect="1" noMove="1" noResize="1" noEditPoints="1" noAdjustHandles="1" noChangeArrowheads="1" noChangeShapeType="1" noTextEdit="1"/>
              </p:cNvSpPr>
              <p:nvPr/>
            </p:nvSpPr>
            <p:spPr>
              <a:xfrm>
                <a:off x="566928" y="553801"/>
                <a:ext cx="8247888" cy="2535566"/>
              </a:xfrm>
              <a:prstGeom prst="rect">
                <a:avLst/>
              </a:prstGeom>
              <a:blipFill>
                <a:blip r:embed="rId3"/>
                <a:stretch>
                  <a:fillRect l="-591" r="-591" b="-28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25EC258-B11A-247E-009A-17272B1C841D}"/>
              </a:ext>
            </a:extLst>
          </p:cNvPr>
          <p:cNvPicPr>
            <a:picLocks noChangeAspect="1"/>
          </p:cNvPicPr>
          <p:nvPr/>
        </p:nvPicPr>
        <p:blipFill>
          <a:blip r:embed="rId4"/>
          <a:stretch>
            <a:fillRect/>
          </a:stretch>
        </p:blipFill>
        <p:spPr>
          <a:xfrm>
            <a:off x="2370996" y="3696707"/>
            <a:ext cx="4639752" cy="2607492"/>
          </a:xfrm>
          <a:prstGeom prst="rect">
            <a:avLst/>
          </a:prstGeom>
        </p:spPr>
      </p:pic>
    </p:spTree>
    <p:extLst>
      <p:ext uri="{BB962C8B-B14F-4D97-AF65-F5344CB8AC3E}">
        <p14:creationId xmlns:p14="http://schemas.microsoft.com/office/powerpoint/2010/main" val="10424785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5" name="TextBox 4">
            <a:extLst>
              <a:ext uri="{FF2B5EF4-FFF2-40B4-BE49-F238E27FC236}">
                <a16:creationId xmlns:a16="http://schemas.microsoft.com/office/drawing/2014/main" id="{95B02B1C-D0C4-A993-2BBD-879DF0326DE9}"/>
              </a:ext>
            </a:extLst>
          </p:cNvPr>
          <p:cNvSpPr txBox="1"/>
          <p:nvPr/>
        </p:nvSpPr>
        <p:spPr>
          <a:xfrm>
            <a:off x="585216" y="502689"/>
            <a:ext cx="8193024" cy="2858731"/>
          </a:xfrm>
          <a:prstGeom prst="rect">
            <a:avLst/>
          </a:prstGeom>
          <a:noFill/>
        </p:spPr>
        <p:txBody>
          <a:bodyPr wrap="square">
            <a:spAutoFit/>
          </a:bodyPr>
          <a:lstStyle/>
          <a:p>
            <a:pPr algn="just">
              <a:lnSpc>
                <a:spcPct val="150000"/>
              </a:lnSpc>
            </a:pPr>
            <a:r>
              <a:rPr lang="tr-TR" b="1" dirty="0">
                <a:latin typeface="Times New Roman" panose="02020603050405020304" pitchFamily="18" charset="0"/>
                <a:ea typeface="Times New Roman" panose="02020603050405020304" pitchFamily="18" charset="0"/>
              </a:rPr>
              <a:t>Step</a:t>
            </a:r>
            <a:r>
              <a:rPr lang="tr-TR" sz="1800" b="1" dirty="0">
                <a:effectLst/>
                <a:latin typeface="Times New Roman" panose="02020603050405020304" pitchFamily="18" charset="0"/>
                <a:ea typeface="Times New Roman" panose="02020603050405020304" pitchFamily="18" charset="0"/>
              </a:rPr>
              <a:t> 3:</a:t>
            </a:r>
          </a:p>
          <a:p>
            <a:pPr algn="just">
              <a:lnSpc>
                <a:spcPct val="150000"/>
              </a:lnSpc>
            </a:pPr>
            <a:endParaRPr lang="en-US" sz="1400" dirty="0">
              <a:effectLst/>
              <a:latin typeface="Times New Roman" panose="02020603050405020304" pitchFamily="18" charset="0"/>
              <a:ea typeface="Times New Roman" panose="02020603050405020304" pitchFamily="18" charset="0"/>
            </a:endParaRPr>
          </a:p>
          <a:p>
            <a:pPr marL="735330" indent="-285750" algn="just">
              <a:lnSpc>
                <a:spcPct val="150000"/>
              </a:lnSpc>
              <a:buFont typeface="Arial" panose="020B0604020202020204" pitchFamily="34" charset="0"/>
              <a:buChar char="•"/>
            </a:pPr>
            <a:r>
              <a:rPr lang="en-US" dirty="0">
                <a:latin typeface="Times New Roman" panose="02020603050405020304" pitchFamily="18" charset="0"/>
              </a:rPr>
              <a:t>At this </a:t>
            </a:r>
            <a:r>
              <a:rPr lang="en-US" dirty="0" err="1">
                <a:latin typeface="Times New Roman" panose="02020603050405020304" pitchFamily="18" charset="0"/>
              </a:rPr>
              <a:t>st</a:t>
            </a:r>
            <a:r>
              <a:rPr lang="tr-TR" dirty="0" err="1">
                <a:latin typeface="Times New Roman" panose="02020603050405020304" pitchFamily="18" charset="0"/>
              </a:rPr>
              <a:t>ep</a:t>
            </a:r>
            <a:r>
              <a:rPr lang="en-US" dirty="0">
                <a:latin typeface="Times New Roman" panose="02020603050405020304" pitchFamily="18" charset="0"/>
              </a:rPr>
              <a:t>, the attacker appends random h values to the end of the free values and finds an n-</a:t>
            </a:r>
            <a:r>
              <a:rPr lang="tr-TR" dirty="0" err="1">
                <a:latin typeface="Times New Roman" panose="02020603050405020304" pitchFamily="18" charset="0"/>
              </a:rPr>
              <a:t>way</a:t>
            </a:r>
            <a:r>
              <a:rPr lang="en-US" dirty="0">
                <a:latin typeface="Times New Roman" panose="02020603050405020304" pitchFamily="18" charset="0"/>
              </a:rPr>
              <a:t> collision using the method described at the beginning of this section. The values added here correspond to WOTS+ public keys; however, unlike in stage 2, at this stage, the attacker does not know the secret key corresponding to the WOTS+ public key.</a:t>
            </a:r>
          </a:p>
        </p:txBody>
      </p:sp>
      <p:pic>
        <p:nvPicPr>
          <p:cNvPr id="11" name="Picture 10">
            <a:extLst>
              <a:ext uri="{FF2B5EF4-FFF2-40B4-BE49-F238E27FC236}">
                <a16:creationId xmlns:a16="http://schemas.microsoft.com/office/drawing/2014/main" id="{DEF9A38F-B25F-8FC7-9560-F89ACFB12C91}"/>
              </a:ext>
            </a:extLst>
          </p:cNvPr>
          <p:cNvPicPr>
            <a:picLocks noChangeAspect="1"/>
          </p:cNvPicPr>
          <p:nvPr/>
        </p:nvPicPr>
        <p:blipFill>
          <a:blip r:embed="rId3"/>
          <a:stretch>
            <a:fillRect/>
          </a:stretch>
        </p:blipFill>
        <p:spPr>
          <a:xfrm>
            <a:off x="2370996" y="3696707"/>
            <a:ext cx="4639752" cy="2607492"/>
          </a:xfrm>
          <a:prstGeom prst="rect">
            <a:avLst/>
          </a:prstGeom>
        </p:spPr>
      </p:pic>
    </p:spTree>
    <p:extLst>
      <p:ext uri="{BB962C8B-B14F-4D97-AF65-F5344CB8AC3E}">
        <p14:creationId xmlns:p14="http://schemas.microsoft.com/office/powerpoint/2010/main" val="28408270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3" name="TextBox 2">
            <a:extLst>
              <a:ext uri="{FF2B5EF4-FFF2-40B4-BE49-F238E27FC236}">
                <a16:creationId xmlns:a16="http://schemas.microsoft.com/office/drawing/2014/main" id="{C40C86C1-7367-0A13-FDFB-0BEA8DC50FB6}"/>
              </a:ext>
            </a:extLst>
          </p:cNvPr>
          <p:cNvSpPr txBox="1"/>
          <p:nvPr/>
        </p:nvSpPr>
        <p:spPr>
          <a:xfrm>
            <a:off x="485712" y="477936"/>
            <a:ext cx="8156448" cy="2951064"/>
          </a:xfrm>
          <a:prstGeom prst="rect">
            <a:avLst/>
          </a:prstGeom>
          <a:noFill/>
        </p:spPr>
        <p:txBody>
          <a:bodyPr wrap="square">
            <a:spAutoFit/>
          </a:bodyPr>
          <a:lstStyle/>
          <a:p>
            <a:pPr algn="just">
              <a:lnSpc>
                <a:spcPct val="150000"/>
              </a:lnSpc>
            </a:pPr>
            <a:r>
              <a:rPr lang="tr-TR" b="1" dirty="0">
                <a:latin typeface="Times New Roman" panose="02020603050405020304" pitchFamily="18" charset="0"/>
                <a:ea typeface="Times New Roman" panose="02020603050405020304" pitchFamily="18" charset="0"/>
              </a:rPr>
              <a:t>Step</a:t>
            </a:r>
            <a:r>
              <a:rPr lang="tr-TR" sz="1800" b="1" dirty="0">
                <a:effectLst/>
                <a:latin typeface="Times New Roman" panose="02020603050405020304" pitchFamily="18" charset="0"/>
                <a:ea typeface="Times New Roman" panose="02020603050405020304" pitchFamily="18" charset="0"/>
              </a:rPr>
              <a:t> 4:</a:t>
            </a:r>
          </a:p>
          <a:p>
            <a:pPr marL="449580" algn="just">
              <a:lnSpc>
                <a:spcPct val="150000"/>
              </a:lnSpc>
            </a:pPr>
            <a:endParaRPr lang="tr-TR" dirty="0">
              <a:latin typeface="Times New Roman" panose="02020603050405020304" pitchFamily="18" charset="0"/>
              <a:ea typeface="Times New Roman" panose="02020603050405020304" pitchFamily="18" charset="0"/>
            </a:endParaRPr>
          </a:p>
          <a:p>
            <a:pPr marL="735330" indent="-285750" algn="just">
              <a:lnSpc>
                <a:spcPct val="150000"/>
              </a:lnSpc>
              <a:buFont typeface="Arial" panose="020B0604020202020204" pitchFamily="34" charset="0"/>
              <a:buChar char="•"/>
            </a:pPr>
            <a:r>
              <a:rPr lang="en-US" dirty="0">
                <a:latin typeface="Times New Roman" panose="02020603050405020304" pitchFamily="18" charset="0"/>
              </a:rPr>
              <a:t>At this </a:t>
            </a:r>
            <a:r>
              <a:rPr lang="en-US" dirty="0" err="1">
                <a:latin typeface="Times New Roman" panose="02020603050405020304" pitchFamily="18" charset="0"/>
              </a:rPr>
              <a:t>st</a:t>
            </a:r>
            <a:r>
              <a:rPr lang="tr-TR" dirty="0" err="1">
                <a:latin typeface="Times New Roman" panose="02020603050405020304" pitchFamily="18" charset="0"/>
              </a:rPr>
              <a:t>ep</a:t>
            </a:r>
            <a:r>
              <a:rPr lang="en-US" dirty="0">
                <a:latin typeface="Times New Roman" panose="02020603050405020304" pitchFamily="18" charset="0"/>
              </a:rPr>
              <a:t>, the attacker compares the n-</a:t>
            </a:r>
            <a:r>
              <a:rPr lang="tr-TR" dirty="0" err="1">
                <a:latin typeface="Times New Roman" panose="02020603050405020304" pitchFamily="18" charset="0"/>
              </a:rPr>
              <a:t>way</a:t>
            </a:r>
            <a:r>
              <a:rPr lang="en-US" dirty="0">
                <a:latin typeface="Times New Roman" panose="02020603050405020304" pitchFamily="18" charset="0"/>
              </a:rPr>
              <a:t> collision value h30 they obtained with the public keys they aim to collide with. (The values TO,...,T7 correspond to the targeted public key without the checksum added.) If a collision is found at this stage, the attacker successfully produces a new WOTS+ public key with the same hash value as the genuine public key.</a:t>
            </a:r>
          </a:p>
        </p:txBody>
      </p:sp>
      <p:pic>
        <p:nvPicPr>
          <p:cNvPr id="5" name="Picture 4">
            <a:extLst>
              <a:ext uri="{FF2B5EF4-FFF2-40B4-BE49-F238E27FC236}">
                <a16:creationId xmlns:a16="http://schemas.microsoft.com/office/drawing/2014/main" id="{AC9F9680-0F56-E64F-0D31-1F5F560121FB}"/>
              </a:ext>
            </a:extLst>
          </p:cNvPr>
          <p:cNvPicPr>
            <a:picLocks noChangeAspect="1"/>
          </p:cNvPicPr>
          <p:nvPr/>
        </p:nvPicPr>
        <p:blipFill>
          <a:blip r:embed="rId3"/>
          <a:stretch>
            <a:fillRect/>
          </a:stretch>
        </p:blipFill>
        <p:spPr>
          <a:xfrm>
            <a:off x="2370996" y="3696707"/>
            <a:ext cx="4639752" cy="2607492"/>
          </a:xfrm>
          <a:prstGeom prst="rect">
            <a:avLst/>
          </a:prstGeom>
        </p:spPr>
      </p:pic>
    </p:spTree>
    <p:extLst>
      <p:ext uri="{BB962C8B-B14F-4D97-AF65-F5344CB8AC3E}">
        <p14:creationId xmlns:p14="http://schemas.microsoft.com/office/powerpoint/2010/main" val="24536365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3" name="TextBox 2">
            <a:extLst>
              <a:ext uri="{FF2B5EF4-FFF2-40B4-BE49-F238E27FC236}">
                <a16:creationId xmlns:a16="http://schemas.microsoft.com/office/drawing/2014/main" id="{1F8A9341-EA69-2CB2-8828-72FC393F7321}"/>
              </a:ext>
            </a:extLst>
          </p:cNvPr>
          <p:cNvSpPr txBox="1"/>
          <p:nvPr/>
        </p:nvSpPr>
        <p:spPr>
          <a:xfrm>
            <a:off x="261792" y="784027"/>
            <a:ext cx="8619696"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a result of the above stages, the attacker can generate a fake signature with the forged key they produced. In the SPHINCS+ and XMSS algorithms, when verifying a signature, the public keys obtained at each layer are not checked; instead, their hash values are taken, and this value is signed in the next layer. Therefore, even if the public keys obtained by the attacker differ from the real public keys, no error occurs during the verification of the fake signature because the hash values are the same. </a:t>
            </a:r>
            <a:endParaRPr lang="tr-TR" dirty="0">
              <a:latin typeface="Times New Roman" panose="02020603050405020304" pitchFamily="18" charset="0"/>
              <a:cs typeface="Times New Roman" panose="02020603050405020304" pitchFamily="18" charset="0"/>
            </a:endParaRPr>
          </a:p>
          <a:p>
            <a:pPr>
              <a:lnSpc>
                <a:spcPct val="150000"/>
              </a:lnSpc>
            </a:pPr>
            <a:endParaRPr lang="tr-TR"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FB47C06-9CEC-D020-3DB3-F400616ECE24}"/>
              </a:ext>
            </a:extLst>
          </p:cNvPr>
          <p:cNvPicPr>
            <a:picLocks noChangeAspect="1"/>
          </p:cNvPicPr>
          <p:nvPr/>
        </p:nvPicPr>
        <p:blipFill>
          <a:blip r:embed="rId3"/>
          <a:stretch>
            <a:fillRect/>
          </a:stretch>
        </p:blipFill>
        <p:spPr>
          <a:xfrm>
            <a:off x="2370996" y="3696707"/>
            <a:ext cx="4639752" cy="2607492"/>
          </a:xfrm>
          <a:prstGeom prst="rect">
            <a:avLst/>
          </a:prstGeom>
        </p:spPr>
      </p:pic>
    </p:spTree>
    <p:extLst>
      <p:ext uri="{BB962C8B-B14F-4D97-AF65-F5344CB8AC3E}">
        <p14:creationId xmlns:p14="http://schemas.microsoft.com/office/powerpoint/2010/main" val="353908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4" name="Picture 3">
            <a:extLst>
              <a:ext uri="{FF2B5EF4-FFF2-40B4-BE49-F238E27FC236}">
                <a16:creationId xmlns:a16="http://schemas.microsoft.com/office/drawing/2014/main" id="{FB0EE2C0-459A-EFF1-3BF0-6DCC08547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69" y="888840"/>
            <a:ext cx="6496942" cy="5302800"/>
          </a:xfrm>
          <a:prstGeom prst="rect">
            <a:avLst/>
          </a:prstGeom>
        </p:spPr>
      </p:pic>
    </p:spTree>
    <p:extLst>
      <p:ext uri="{BB962C8B-B14F-4D97-AF65-F5344CB8AC3E}">
        <p14:creationId xmlns:p14="http://schemas.microsoft.com/office/powerpoint/2010/main" val="20383364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3" name="TextBox 2">
            <a:extLst>
              <a:ext uri="{FF2B5EF4-FFF2-40B4-BE49-F238E27FC236}">
                <a16:creationId xmlns:a16="http://schemas.microsoft.com/office/drawing/2014/main" id="{1F8A9341-EA69-2CB2-8828-72FC393F7321}"/>
              </a:ext>
            </a:extLst>
          </p:cNvPr>
          <p:cNvSpPr txBox="1"/>
          <p:nvPr/>
        </p:nvSpPr>
        <p:spPr>
          <a:xfrm>
            <a:off x="64008" y="637723"/>
            <a:ext cx="8817840" cy="4613058"/>
          </a:xfrm>
          <a:prstGeom prst="rect">
            <a:avLst/>
          </a:prstGeom>
          <a:noFill/>
        </p:spPr>
        <p:txBody>
          <a:bodyPr wrap="square">
            <a:spAutoFit/>
          </a:bodyPr>
          <a:lstStyle/>
          <a:p>
            <a:pPr>
              <a:lnSpc>
                <a:spcPct val="150000"/>
              </a:lnSpc>
            </a:pPr>
            <a:endParaRPr lang="tr-T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biggest constraint in this attack is that the form of the message that the attacker can sign must be as follows: </a:t>
            </a:r>
            <a:endParaRPr lang="tr-T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algn="ctr">
              <a:lnSpc>
                <a:spcPct val="150000"/>
              </a:lnSpc>
            </a:pPr>
            <a:r>
              <a:rPr lang="en-US" sz="1200" dirty="0">
                <a:solidFill>
                  <a:srgbClr val="002060"/>
                </a:solidFill>
                <a:latin typeface="Times New Roman" panose="02020603050405020304" pitchFamily="18" charset="0"/>
                <a:cs typeface="Times New Roman" panose="02020603050405020304" pitchFamily="18" charset="0"/>
              </a:rPr>
              <a:t>XXXXXXXX </a:t>
            </a:r>
            <a:r>
              <a:rPr lang="en-US" sz="1200" dirty="0" err="1">
                <a:solidFill>
                  <a:srgbClr val="002060"/>
                </a:solidFill>
                <a:latin typeface="Times New Roman" panose="02020603050405020304" pitchFamily="18" charset="0"/>
                <a:cs typeface="Times New Roman" panose="02020603050405020304" pitchFamily="18" charset="0"/>
              </a:rPr>
              <a:t>XXXXXXXX</a:t>
            </a:r>
            <a:r>
              <a:rPr lang="en-US" sz="1200" dirty="0">
                <a:solidFill>
                  <a:srgbClr val="002060"/>
                </a:solidFill>
                <a:latin typeface="Times New Roman" panose="02020603050405020304" pitchFamily="18" charset="0"/>
                <a:cs typeface="Times New Roman" panose="02020603050405020304" pitchFamily="18" charset="0"/>
              </a:rPr>
              <a:t> XXXXXXXF FFFFFFFF </a:t>
            </a:r>
            <a:r>
              <a:rPr lang="en-US" sz="1200" dirty="0" err="1">
                <a:solidFill>
                  <a:srgbClr val="002060"/>
                </a:solidFill>
                <a:latin typeface="Times New Roman" panose="02020603050405020304" pitchFamily="18" charset="0"/>
                <a:cs typeface="Times New Roman" panose="02020603050405020304" pitchFamily="18" charset="0"/>
              </a:rPr>
              <a:t>FFFFFFFF</a:t>
            </a:r>
            <a:r>
              <a:rPr lang="en-US" sz="1200" dirty="0">
                <a:solidFill>
                  <a:srgbClr val="002060"/>
                </a:solidFill>
                <a:latin typeface="Times New Roman" panose="02020603050405020304" pitchFamily="18" charset="0"/>
                <a:cs typeface="Times New Roman" panose="02020603050405020304" pitchFamily="18" charset="0"/>
              </a:rPr>
              <a:t> </a:t>
            </a:r>
            <a:r>
              <a:rPr lang="en-US" sz="1200" dirty="0" err="1">
                <a:solidFill>
                  <a:srgbClr val="002060"/>
                </a:solidFill>
                <a:latin typeface="Times New Roman" panose="02020603050405020304" pitchFamily="18" charset="0"/>
                <a:cs typeface="Times New Roman" panose="02020603050405020304" pitchFamily="18" charset="0"/>
              </a:rPr>
              <a:t>FFFFFFFF</a:t>
            </a:r>
            <a:r>
              <a:rPr lang="en-US" sz="1200" dirty="0">
                <a:solidFill>
                  <a:srgbClr val="002060"/>
                </a:solidFill>
                <a:latin typeface="Times New Roman" panose="02020603050405020304" pitchFamily="18" charset="0"/>
                <a:cs typeface="Times New Roman" panose="02020603050405020304" pitchFamily="18" charset="0"/>
              </a:rPr>
              <a:t> </a:t>
            </a:r>
            <a:r>
              <a:rPr lang="en-US" sz="1200" dirty="0" err="1">
                <a:solidFill>
                  <a:srgbClr val="002060"/>
                </a:solidFill>
                <a:latin typeface="Times New Roman" panose="02020603050405020304" pitchFamily="18" charset="0"/>
                <a:cs typeface="Times New Roman" panose="02020603050405020304" pitchFamily="18" charset="0"/>
              </a:rPr>
              <a:t>FFFFFFFF</a:t>
            </a:r>
            <a:r>
              <a:rPr lang="en-US" sz="1200" dirty="0">
                <a:solidFill>
                  <a:srgbClr val="002060"/>
                </a:solidFill>
                <a:latin typeface="Times New Roman" panose="02020603050405020304" pitchFamily="18" charset="0"/>
                <a:cs typeface="Times New Roman" panose="02020603050405020304" pitchFamily="18" charset="0"/>
              </a:rPr>
              <a:t> </a:t>
            </a:r>
            <a:r>
              <a:rPr lang="en-US" sz="1200" dirty="0" err="1">
                <a:solidFill>
                  <a:srgbClr val="002060"/>
                </a:solidFill>
                <a:latin typeface="Times New Roman" panose="02020603050405020304" pitchFamily="18" charset="0"/>
                <a:cs typeface="Times New Roman" panose="02020603050405020304" pitchFamily="18" charset="0"/>
              </a:rPr>
              <a:t>FFFFFFFF</a:t>
            </a:r>
            <a:r>
              <a:rPr lang="en-US" sz="1200" dirty="0">
                <a:solidFill>
                  <a:srgbClr val="002060"/>
                </a:solidFill>
                <a:latin typeface="Times New Roman" panose="02020603050405020304" pitchFamily="18" charset="0"/>
                <a:cs typeface="Times New Roman" panose="02020603050405020304" pitchFamily="18" charset="0"/>
              </a:rPr>
              <a:t> (X can take any value.) </a:t>
            </a:r>
            <a:endParaRPr lang="tr-TR" sz="1200" dirty="0">
              <a:solidFill>
                <a:srgbClr val="002060"/>
              </a:solidFill>
              <a:latin typeface="Times New Roman" panose="02020603050405020304" pitchFamily="18" charset="0"/>
              <a:cs typeface="Times New Roman" panose="02020603050405020304" pitchFamily="18" charset="0"/>
            </a:endParaRPr>
          </a:p>
          <a:p>
            <a:pPr algn="ctr">
              <a:lnSpc>
                <a:spcPct val="150000"/>
              </a:lnSpc>
            </a:pPr>
            <a:endParaRPr lang="tr-TR" sz="1200" dirty="0">
              <a:latin typeface="Times New Roman" panose="02020603050405020304" pitchFamily="18" charset="0"/>
              <a:cs typeface="Times New Roman" panose="02020603050405020304" pitchFamily="18" charset="0"/>
            </a:endParaRPr>
          </a:p>
          <a:p>
            <a:pPr algn="ctr">
              <a:lnSpc>
                <a:spcPct val="150000"/>
              </a:lnSpc>
            </a:pPr>
            <a:endParaRPr lang="tr-TR" sz="1200"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The reason for this is that the attacker knows the secret keys corresponding to the public keys used in stage 2, but not those in stage 3. </a:t>
            </a:r>
            <a:endParaRPr lang="tr-TR" dirty="0">
              <a:latin typeface="Times New Roman" panose="02020603050405020304" pitchFamily="18" charset="0"/>
              <a:cs typeface="Times New Roman" panose="02020603050405020304" pitchFamily="18" charset="0"/>
            </a:endParaRPr>
          </a:p>
          <a:p>
            <a:pPr algn="just">
              <a:lnSpc>
                <a:spcPct val="150000"/>
              </a:lnSpc>
            </a:pPr>
            <a:endParaRPr lang="tr-TR"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In a WOTS+ signature, the pk value is used as the signature for the F value, so the message must contain F in the parts where the secret key is unknown for the attack to be successful.</a:t>
            </a:r>
          </a:p>
        </p:txBody>
      </p:sp>
    </p:spTree>
    <p:extLst>
      <p:ext uri="{BB962C8B-B14F-4D97-AF65-F5344CB8AC3E}">
        <p14:creationId xmlns:p14="http://schemas.microsoft.com/office/powerpoint/2010/main" val="28625964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REFERENCES</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1" name="TextBox 10">
            <a:extLst>
              <a:ext uri="{FF2B5EF4-FFF2-40B4-BE49-F238E27FC236}">
                <a16:creationId xmlns:a16="http://schemas.microsoft.com/office/drawing/2014/main" id="{1F722819-6C50-8E97-6B8F-D73C448FAF86}"/>
              </a:ext>
            </a:extLst>
          </p:cNvPr>
          <p:cNvSpPr txBox="1"/>
          <p:nvPr/>
        </p:nvSpPr>
        <p:spPr>
          <a:xfrm>
            <a:off x="76221" y="946833"/>
            <a:ext cx="7961355" cy="3539430"/>
          </a:xfrm>
          <a:prstGeom prst="rect">
            <a:avLst/>
          </a:prstGeom>
          <a:noFill/>
        </p:spPr>
        <p:txBody>
          <a:bodyPr wrap="square">
            <a:spAutoFit/>
          </a:bodyPr>
          <a:lstStyle/>
          <a:p>
            <a:pPr marL="342900" indent="-342900">
              <a:buFont typeface="+mj-lt"/>
              <a:buAutoNum type="arabicParenR"/>
            </a:pPr>
            <a:r>
              <a:rPr lang="en-US" sz="1400" dirty="0" err="1">
                <a:latin typeface="Times New Roman" panose="02020603050405020304" pitchFamily="18" charset="0"/>
                <a:cs typeface="Times New Roman" panose="02020603050405020304" pitchFamily="18" charset="0"/>
              </a:rPr>
              <a:t>Aumasson</a:t>
            </a:r>
            <a:r>
              <a:rPr lang="en-US" sz="1400" dirty="0">
                <a:latin typeface="Times New Roman" panose="02020603050405020304" pitchFamily="18" charset="0"/>
                <a:cs typeface="Times New Roman" panose="02020603050405020304" pitchFamily="18" charset="0"/>
              </a:rPr>
              <a:t> JP, Bernstein DJ, </a:t>
            </a:r>
            <a:r>
              <a:rPr lang="en-US" sz="1400" dirty="0" err="1">
                <a:latin typeface="Times New Roman" panose="02020603050405020304" pitchFamily="18" charset="0"/>
                <a:cs typeface="Times New Roman" panose="02020603050405020304" pitchFamily="18" charset="0"/>
              </a:rPr>
              <a:t>Beullens</a:t>
            </a:r>
            <a:r>
              <a:rPr lang="en-US" sz="1400" dirty="0">
                <a:latin typeface="Times New Roman" panose="02020603050405020304" pitchFamily="18" charset="0"/>
                <a:cs typeface="Times New Roman" panose="02020603050405020304" pitchFamily="18" charset="0"/>
              </a:rPr>
              <a:t> W, </a:t>
            </a:r>
            <a:r>
              <a:rPr lang="en-US" sz="1400" dirty="0" err="1">
                <a:latin typeface="Times New Roman" panose="02020603050405020304" pitchFamily="18" charset="0"/>
                <a:cs typeface="Times New Roman" panose="02020603050405020304" pitchFamily="18" charset="0"/>
              </a:rPr>
              <a:t>Dobraunig</a:t>
            </a:r>
            <a:r>
              <a:rPr lang="en-US" sz="1400" dirty="0">
                <a:latin typeface="Times New Roman" panose="02020603050405020304" pitchFamily="18" charset="0"/>
                <a:cs typeface="Times New Roman" panose="02020603050405020304" pitchFamily="18" charset="0"/>
              </a:rPr>
              <a:t> C, </a:t>
            </a:r>
            <a:r>
              <a:rPr lang="en-US" sz="1400" dirty="0" err="1">
                <a:latin typeface="Times New Roman" panose="02020603050405020304" pitchFamily="18" charset="0"/>
                <a:cs typeface="Times New Roman" panose="02020603050405020304" pitchFamily="18" charset="0"/>
              </a:rPr>
              <a:t>Eichlseder</a:t>
            </a:r>
            <a:r>
              <a:rPr lang="en-US" sz="1400" dirty="0">
                <a:latin typeface="Times New Roman" panose="02020603050405020304" pitchFamily="18" charset="0"/>
                <a:cs typeface="Times New Roman" panose="02020603050405020304" pitchFamily="18" charset="0"/>
              </a:rPr>
              <a:t> M, Fluhrer S, Gazdag</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SL, </a:t>
            </a:r>
            <a:r>
              <a:rPr lang="en-US" sz="1400" dirty="0" err="1">
                <a:latin typeface="Times New Roman" panose="02020603050405020304" pitchFamily="18" charset="0"/>
                <a:cs typeface="Times New Roman" panose="02020603050405020304" pitchFamily="18" charset="0"/>
              </a:rPr>
              <a:t>Hülsing</a:t>
            </a:r>
            <a:r>
              <a:rPr lang="en-US" sz="1400" dirty="0">
                <a:latin typeface="Times New Roman" panose="02020603050405020304" pitchFamily="18" charset="0"/>
                <a:cs typeface="Times New Roman" panose="02020603050405020304" pitchFamily="18" charset="0"/>
              </a:rPr>
              <a:t> A, </a:t>
            </a:r>
            <a:r>
              <a:rPr lang="en-US" sz="1400" dirty="0" err="1">
                <a:latin typeface="Times New Roman" panose="02020603050405020304" pitchFamily="18" charset="0"/>
                <a:cs typeface="Times New Roman" panose="02020603050405020304" pitchFamily="18" charset="0"/>
              </a:rPr>
              <a:t>Kampanakis</a:t>
            </a:r>
            <a:r>
              <a:rPr lang="en-US" sz="1400" dirty="0">
                <a:latin typeface="Times New Roman" panose="02020603050405020304" pitchFamily="18" charset="0"/>
                <a:cs typeface="Times New Roman" panose="02020603050405020304" pitchFamily="18" charset="0"/>
              </a:rPr>
              <a:t> P, </a:t>
            </a:r>
            <a:r>
              <a:rPr lang="en-US" sz="1400" dirty="0" err="1">
                <a:latin typeface="Times New Roman" panose="02020603050405020304" pitchFamily="18" charset="0"/>
                <a:cs typeface="Times New Roman" panose="02020603050405020304" pitchFamily="18" charset="0"/>
              </a:rPr>
              <a:t>Kölbl</a:t>
            </a:r>
            <a:r>
              <a:rPr lang="en-US" sz="1400" dirty="0">
                <a:latin typeface="Times New Roman" panose="02020603050405020304" pitchFamily="18" charset="0"/>
                <a:cs typeface="Times New Roman" panose="02020603050405020304" pitchFamily="18" charset="0"/>
              </a:rPr>
              <a:t> S, Lange T, </a:t>
            </a:r>
            <a:r>
              <a:rPr lang="en-US" sz="1400" dirty="0" err="1">
                <a:latin typeface="Times New Roman" panose="02020603050405020304" pitchFamily="18" charset="0"/>
                <a:cs typeface="Times New Roman" panose="02020603050405020304" pitchFamily="18" charset="0"/>
              </a:rPr>
              <a:t>Lauridsen</a:t>
            </a:r>
            <a:r>
              <a:rPr lang="en-US" sz="1400" dirty="0">
                <a:latin typeface="Times New Roman" panose="02020603050405020304" pitchFamily="18" charset="0"/>
                <a:cs typeface="Times New Roman" panose="02020603050405020304" pitchFamily="18" charset="0"/>
              </a:rPr>
              <a:t> MM, Mendel F, </a:t>
            </a:r>
            <a:r>
              <a:rPr lang="en-US" sz="1400" dirty="0" err="1">
                <a:latin typeface="Times New Roman" panose="02020603050405020304" pitchFamily="18" charset="0"/>
                <a:cs typeface="Times New Roman" panose="02020603050405020304" pitchFamily="18" charset="0"/>
              </a:rPr>
              <a:t>Niederhagen</a:t>
            </a:r>
            <a:r>
              <a:rPr lang="en-US" sz="1400" dirty="0">
                <a:latin typeface="Times New Roman" panose="02020603050405020304" pitchFamily="18" charset="0"/>
                <a:cs typeface="Times New Roman" panose="02020603050405020304" pitchFamily="18" charset="0"/>
              </a:rPr>
              <a:t> R,</a:t>
            </a:r>
            <a:r>
              <a:rPr lang="tr-TR"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Rechberger</a:t>
            </a:r>
            <a:r>
              <a:rPr lang="en-US" sz="1400" dirty="0">
                <a:latin typeface="Times New Roman" panose="02020603050405020304" pitchFamily="18" charset="0"/>
                <a:cs typeface="Times New Roman" panose="02020603050405020304" pitchFamily="18" charset="0"/>
              </a:rPr>
              <a:t> C, </a:t>
            </a:r>
            <a:r>
              <a:rPr lang="en-US" sz="1400" dirty="0" err="1">
                <a:latin typeface="Times New Roman" panose="02020603050405020304" pitchFamily="18" charset="0"/>
                <a:cs typeface="Times New Roman" panose="02020603050405020304" pitchFamily="18" charset="0"/>
              </a:rPr>
              <a:t>Rijneveld</a:t>
            </a:r>
            <a:r>
              <a:rPr lang="en-US" sz="1400" dirty="0">
                <a:latin typeface="Times New Roman" panose="02020603050405020304" pitchFamily="18" charset="0"/>
                <a:cs typeface="Times New Roman" panose="02020603050405020304" pitchFamily="18" charset="0"/>
              </a:rPr>
              <a:t> J, Schwabe P, </a:t>
            </a:r>
            <a:r>
              <a:rPr lang="en-US" sz="1400" dirty="0" err="1">
                <a:latin typeface="Times New Roman" panose="02020603050405020304" pitchFamily="18" charset="0"/>
                <a:cs typeface="Times New Roman" panose="02020603050405020304" pitchFamily="18" charset="0"/>
              </a:rPr>
              <a:t>Westerbaan</a:t>
            </a:r>
            <a:r>
              <a:rPr lang="en-US" sz="1400" dirty="0">
                <a:latin typeface="Times New Roman" panose="02020603050405020304" pitchFamily="18" charset="0"/>
                <a:cs typeface="Times New Roman" panose="02020603050405020304" pitchFamily="18" charset="0"/>
              </a:rPr>
              <a:t> B (2022) SPHINCS+ – Submission to</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NIST post-quantum project, v.3.1. Available at </a:t>
            </a:r>
            <a:r>
              <a:rPr lang="en-US" sz="1400" dirty="0">
                <a:latin typeface="Times New Roman" panose="02020603050405020304" pitchFamily="18" charset="0"/>
                <a:cs typeface="Times New Roman" panose="02020603050405020304" pitchFamily="18" charset="0"/>
                <a:hlinkClick r:id="rId3"/>
              </a:rPr>
              <a:t>https://sphincs.org/data/sphincs+-r3.1-</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specification.pdf.</a:t>
            </a: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400" dirty="0" err="1">
                <a:latin typeface="Times New Roman" panose="02020603050405020304" pitchFamily="18" charset="0"/>
                <a:cs typeface="Times New Roman" panose="02020603050405020304" pitchFamily="18" charset="0"/>
              </a:rPr>
              <a:t>Hülsing</a:t>
            </a:r>
            <a:r>
              <a:rPr lang="en-US" sz="1400" dirty="0">
                <a:latin typeface="Times New Roman" panose="02020603050405020304" pitchFamily="18" charset="0"/>
                <a:cs typeface="Times New Roman" panose="02020603050405020304" pitchFamily="18" charset="0"/>
              </a:rPr>
              <a:t> A, Butin D, Gazdag SL, </a:t>
            </a:r>
            <a:r>
              <a:rPr lang="en-US" sz="1400" dirty="0" err="1">
                <a:latin typeface="Times New Roman" panose="02020603050405020304" pitchFamily="18" charset="0"/>
                <a:cs typeface="Times New Roman" panose="02020603050405020304" pitchFamily="18" charset="0"/>
              </a:rPr>
              <a:t>Rijneveld</a:t>
            </a:r>
            <a:r>
              <a:rPr lang="en-US" sz="1400" dirty="0">
                <a:latin typeface="Times New Roman" panose="02020603050405020304" pitchFamily="18" charset="0"/>
                <a:cs typeface="Times New Roman" panose="02020603050405020304" pitchFamily="18" charset="0"/>
              </a:rPr>
              <a:t> J, </a:t>
            </a:r>
            <a:r>
              <a:rPr lang="en-US" sz="1400" dirty="0" err="1">
                <a:latin typeface="Times New Roman" panose="02020603050405020304" pitchFamily="18" charset="0"/>
                <a:cs typeface="Times New Roman" panose="02020603050405020304" pitchFamily="18" charset="0"/>
              </a:rPr>
              <a:t>Mohaisen</a:t>
            </a:r>
            <a:r>
              <a:rPr lang="en-US" sz="1400" dirty="0">
                <a:latin typeface="Times New Roman" panose="02020603050405020304" pitchFamily="18" charset="0"/>
                <a:cs typeface="Times New Roman" panose="02020603050405020304" pitchFamily="18" charset="0"/>
              </a:rPr>
              <a:t> A (2018) XMSS: </a:t>
            </a:r>
            <a:r>
              <a:rPr lang="en-US" sz="1400" dirty="0" err="1">
                <a:latin typeface="Times New Roman" panose="02020603050405020304" pitchFamily="18" charset="0"/>
                <a:cs typeface="Times New Roman" panose="02020603050405020304" pitchFamily="18" charset="0"/>
              </a:rPr>
              <a:t>eXtended</a:t>
            </a:r>
            <a:r>
              <a:rPr lang="en-US" sz="1400" dirty="0">
                <a:latin typeface="Times New Roman" panose="02020603050405020304" pitchFamily="18" charset="0"/>
                <a:cs typeface="Times New Roman" panose="02020603050405020304" pitchFamily="18" charset="0"/>
              </a:rPr>
              <a:t> Merkle</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Signature Scheme. (Internet Research Task Force (IRTF)), IRTF Request for Comments (RFC)</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8391. </a:t>
            </a:r>
            <a:r>
              <a:rPr lang="en-US" sz="1400" dirty="0">
                <a:latin typeface="Times New Roman" panose="02020603050405020304" pitchFamily="18" charset="0"/>
                <a:cs typeface="Times New Roman" panose="02020603050405020304" pitchFamily="18" charset="0"/>
                <a:hlinkClick r:id="rId4"/>
              </a:rPr>
              <a:t>https://doi.org/10.17487/RFC8391</a:t>
            </a:r>
            <a:r>
              <a:rPr lang="en-US" sz="1400" dirty="0">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400" dirty="0">
                <a:latin typeface="Times New Roman" panose="02020603050405020304" pitchFamily="18" charset="0"/>
                <a:cs typeface="Times New Roman" panose="02020603050405020304" pitchFamily="18" charset="0"/>
              </a:rPr>
              <a:t>Cooper DA, </a:t>
            </a:r>
            <a:r>
              <a:rPr lang="en-US" sz="1400" dirty="0" err="1">
                <a:latin typeface="Times New Roman" panose="02020603050405020304" pitchFamily="18" charset="0"/>
                <a:cs typeface="Times New Roman" panose="02020603050405020304" pitchFamily="18" charset="0"/>
              </a:rPr>
              <a:t>Apon</a:t>
            </a:r>
            <a:r>
              <a:rPr lang="en-US" sz="1400" dirty="0">
                <a:latin typeface="Times New Roman" panose="02020603050405020304" pitchFamily="18" charset="0"/>
                <a:cs typeface="Times New Roman" panose="02020603050405020304" pitchFamily="18" charset="0"/>
              </a:rPr>
              <a:t> D, Dang QH, Davidson MS, Dworkin MJ, Miller CA (2020)</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Recommendation</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for Stateful Hash-Based Signature Schemes. (National Institute of Standards and Technology,</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Gaithersburg, MD), NIST Special Publication (SP) 800-208. </a:t>
            </a:r>
            <a:r>
              <a:rPr lang="en-US" sz="1400" dirty="0">
                <a:latin typeface="Times New Roman" panose="02020603050405020304" pitchFamily="18" charset="0"/>
                <a:cs typeface="Times New Roman" panose="02020603050405020304" pitchFamily="18" charset="0"/>
                <a:hlinkClick r:id="rId5"/>
              </a:rPr>
              <a:t>https://doi.org/10.6028/NIST.SP</a:t>
            </a:r>
            <a:r>
              <a:rPr lang="en-US" sz="1400" dirty="0">
                <a:latin typeface="Times New Roman" panose="02020603050405020304" pitchFamily="18" charset="0"/>
                <a:cs typeface="Times New Roman" panose="02020603050405020304" pitchFamily="18" charset="0"/>
              </a:rPr>
              <a:t>.</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800-208.</a:t>
            </a: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400" dirty="0" err="1">
                <a:latin typeface="Times New Roman" panose="02020603050405020304" pitchFamily="18" charset="0"/>
                <a:cs typeface="Times New Roman" panose="02020603050405020304" pitchFamily="18" charset="0"/>
              </a:rPr>
              <a:t>Perlner</a:t>
            </a:r>
            <a:r>
              <a:rPr lang="en-US" sz="1400" dirty="0">
                <a:latin typeface="Times New Roman" panose="02020603050405020304" pitchFamily="18" charset="0"/>
                <a:cs typeface="Times New Roman" panose="02020603050405020304" pitchFamily="18" charset="0"/>
              </a:rPr>
              <a:t> R, Kelsey J, Cooper D (2022) Breaking Category Five SPHINCS+ with SHA-256. Post-Quantum Cryptography, eds </a:t>
            </a:r>
            <a:r>
              <a:rPr lang="en-US" sz="1400" dirty="0" err="1">
                <a:latin typeface="Times New Roman" panose="02020603050405020304" pitchFamily="18" charset="0"/>
                <a:cs typeface="Times New Roman" panose="02020603050405020304" pitchFamily="18" charset="0"/>
              </a:rPr>
              <a:t>Cheon</a:t>
            </a:r>
            <a:r>
              <a:rPr lang="en-US" sz="1400" dirty="0">
                <a:latin typeface="Times New Roman" panose="02020603050405020304" pitchFamily="18" charset="0"/>
                <a:cs typeface="Times New Roman" panose="02020603050405020304" pitchFamily="18" charset="0"/>
              </a:rPr>
              <a:t> JH, Johansson T (Springer International </a:t>
            </a:r>
            <a:r>
              <a:rPr lang="en-US" sz="1400" dirty="0" err="1">
                <a:latin typeface="Times New Roman" panose="02020603050405020304" pitchFamily="18" charset="0"/>
                <a:cs typeface="Times New Roman" panose="02020603050405020304" pitchFamily="18" charset="0"/>
              </a:rPr>
              <a:t>Publishing,Cham</a:t>
            </a:r>
            <a:r>
              <a:rPr lang="en-US" sz="1400" dirty="0">
                <a:latin typeface="Times New Roman" panose="02020603050405020304" pitchFamily="18" charset="0"/>
                <a:cs typeface="Times New Roman" panose="02020603050405020304" pitchFamily="18" charset="0"/>
              </a:rPr>
              <a:t>), pp 501–522. https://doi.org/10.1007/978-3-031-17234-2_23.</a:t>
            </a:r>
          </a:p>
        </p:txBody>
      </p:sp>
    </p:spTree>
    <p:extLst>
      <p:ext uri="{BB962C8B-B14F-4D97-AF65-F5344CB8AC3E}">
        <p14:creationId xmlns:p14="http://schemas.microsoft.com/office/powerpoint/2010/main" val="408536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F384AD85-BAAF-BD3D-F279-9DA373E858E3}"/>
              </a:ext>
            </a:extLst>
          </p:cNvPr>
          <p:cNvPicPr>
            <a:picLocks noChangeAspect="1"/>
          </p:cNvPicPr>
          <p:nvPr/>
        </p:nvPicPr>
        <p:blipFill>
          <a:blip r:embed="rId4"/>
          <a:stretch>
            <a:fillRect/>
          </a:stretch>
        </p:blipFill>
        <p:spPr>
          <a:xfrm>
            <a:off x="1872350" y="2318833"/>
            <a:ext cx="5398580" cy="2846814"/>
          </a:xfrm>
          <a:prstGeom prst="rect">
            <a:avLst/>
          </a:prstGeom>
        </p:spPr>
      </p:pic>
      <p:sp>
        <p:nvSpPr>
          <p:cNvPr id="6" name="Metin kutusu 5">
            <a:extLst>
              <a:ext uri="{FF2B5EF4-FFF2-40B4-BE49-F238E27FC236}">
                <a16:creationId xmlns:a16="http://schemas.microsoft.com/office/drawing/2014/main" id="{3EF2EA0F-7161-93B1-22FE-CB8C4E7C1180}"/>
              </a:ext>
            </a:extLst>
          </p:cNvPr>
          <p:cNvSpPr txBox="1"/>
          <p:nvPr/>
        </p:nvSpPr>
        <p:spPr>
          <a:xfrm>
            <a:off x="1711680" y="1104599"/>
            <a:ext cx="5719920" cy="369332"/>
          </a:xfrm>
          <a:prstGeom prst="rect">
            <a:avLst/>
          </a:prstGeom>
          <a:noFill/>
        </p:spPr>
        <p:txBody>
          <a:bodyPr wrap="square">
            <a:spAutoFit/>
          </a:bodyPr>
          <a:lstStyle/>
          <a:p>
            <a:pPr algn="ctr"/>
            <a:r>
              <a:rPr lang="tr-TR" b="1" dirty="0" err="1">
                <a:latin typeface="Times New Roman" panose="02020603050405020304" pitchFamily="18" charset="0"/>
              </a:rPr>
              <a:t>What</a:t>
            </a:r>
            <a:r>
              <a:rPr lang="tr-TR" b="1" dirty="0">
                <a:latin typeface="Times New Roman" panose="02020603050405020304" pitchFamily="18" charset="0"/>
              </a:rPr>
              <a:t> </a:t>
            </a:r>
            <a:r>
              <a:rPr lang="tr-TR" b="1" dirty="0" err="1">
                <a:latin typeface="Times New Roman" panose="02020603050405020304" pitchFamily="18" charset="0"/>
              </a:rPr>
              <a:t>about</a:t>
            </a:r>
            <a:r>
              <a:rPr lang="tr-TR" b="1" dirty="0">
                <a:latin typeface="Times New Roman" panose="02020603050405020304" pitchFamily="18" charset="0"/>
              </a:rPr>
              <a:t> </a:t>
            </a:r>
            <a:r>
              <a:rPr lang="tr-TR" b="1" dirty="0" err="1">
                <a:latin typeface="Times New Roman" panose="02020603050405020304" pitchFamily="18" charset="0"/>
              </a:rPr>
              <a:t>finding</a:t>
            </a:r>
            <a:r>
              <a:rPr lang="tr-TR" b="1" dirty="0">
                <a:latin typeface="Times New Roman" panose="02020603050405020304" pitchFamily="18" charset="0"/>
              </a:rPr>
              <a:t> </a:t>
            </a:r>
            <a:r>
              <a:rPr lang="tr-TR" b="1" dirty="0" err="1">
                <a:latin typeface="Times New Roman" panose="02020603050405020304" pitchFamily="18" charset="0"/>
              </a:rPr>
              <a:t>collision</a:t>
            </a:r>
            <a:r>
              <a:rPr lang="tr-TR" b="1" dirty="0">
                <a:latin typeface="Times New Roman" panose="02020603050405020304" pitchFamily="18" charset="0"/>
              </a:rPr>
              <a:t> </a:t>
            </a:r>
            <a:r>
              <a:rPr lang="tr-TR" b="1" dirty="0" err="1">
                <a:latin typeface="Times New Roman" panose="02020603050405020304" pitchFamily="18" charset="0"/>
              </a:rPr>
              <a:t>with</a:t>
            </a:r>
            <a:r>
              <a:rPr lang="tr-TR" b="1" dirty="0">
                <a:latin typeface="Times New Roman" panose="02020603050405020304" pitchFamily="18" charset="0"/>
              </a:rPr>
              <a:t> Quantum </a:t>
            </a:r>
            <a:r>
              <a:rPr lang="tr-TR" b="1" dirty="0" err="1">
                <a:latin typeface="Times New Roman" panose="02020603050405020304" pitchFamily="18" charset="0"/>
              </a:rPr>
              <a:t>Computer</a:t>
            </a:r>
            <a:r>
              <a:rPr lang="tr-TR" b="1" dirty="0">
                <a:latin typeface="Times New Roman" panose="02020603050405020304" pitchFamily="18" charset="0"/>
              </a:rPr>
              <a:t> ?</a:t>
            </a:r>
            <a:endParaRPr lang="tr-TR" b="1" dirty="0"/>
          </a:p>
        </p:txBody>
      </p:sp>
    </p:spTree>
    <p:extLst>
      <p:ext uri="{BB962C8B-B14F-4D97-AF65-F5344CB8AC3E}">
        <p14:creationId xmlns:p14="http://schemas.microsoft.com/office/powerpoint/2010/main" val="618517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5" name="Resim 4">
            <a:extLst>
              <a:ext uri="{FF2B5EF4-FFF2-40B4-BE49-F238E27FC236}">
                <a16:creationId xmlns:a16="http://schemas.microsoft.com/office/drawing/2014/main" id="{8F9CCBC0-21E9-5C4E-69CE-AE501073A9D5}"/>
              </a:ext>
            </a:extLst>
          </p:cNvPr>
          <p:cNvPicPr>
            <a:picLocks noChangeAspect="1"/>
          </p:cNvPicPr>
          <p:nvPr/>
        </p:nvPicPr>
        <p:blipFill>
          <a:blip r:embed="rId4"/>
          <a:stretch>
            <a:fillRect/>
          </a:stretch>
        </p:blipFill>
        <p:spPr>
          <a:xfrm>
            <a:off x="2364540" y="1661747"/>
            <a:ext cx="4414919" cy="4525108"/>
          </a:xfrm>
          <a:prstGeom prst="rect">
            <a:avLst/>
          </a:prstGeom>
        </p:spPr>
      </p:pic>
      <p:sp>
        <p:nvSpPr>
          <p:cNvPr id="6" name="Dikdörtgen 5">
            <a:extLst>
              <a:ext uri="{FF2B5EF4-FFF2-40B4-BE49-F238E27FC236}">
                <a16:creationId xmlns:a16="http://schemas.microsoft.com/office/drawing/2014/main" id="{CABB5EB9-D925-C37B-AA54-3EE37A3C6801}"/>
              </a:ext>
            </a:extLst>
          </p:cNvPr>
          <p:cNvSpPr/>
          <p:nvPr/>
        </p:nvSpPr>
        <p:spPr>
          <a:xfrm>
            <a:off x="2364540" y="5169877"/>
            <a:ext cx="4414919" cy="101697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DA7D3C06-0DE8-7177-9A01-75F5489EC5B5}"/>
              </a:ext>
            </a:extLst>
          </p:cNvPr>
          <p:cNvSpPr txBox="1"/>
          <p:nvPr/>
        </p:nvSpPr>
        <p:spPr>
          <a:xfrm>
            <a:off x="1711680" y="1104599"/>
            <a:ext cx="5719920" cy="369332"/>
          </a:xfrm>
          <a:prstGeom prst="rect">
            <a:avLst/>
          </a:prstGeom>
          <a:noFill/>
        </p:spPr>
        <p:txBody>
          <a:bodyPr wrap="square">
            <a:spAutoFit/>
          </a:bodyPr>
          <a:lstStyle/>
          <a:p>
            <a:pPr algn="ctr"/>
            <a:r>
              <a:rPr lang="tr-TR" b="1" dirty="0" err="1">
                <a:latin typeface="Times New Roman" panose="02020603050405020304" pitchFamily="18" charset="0"/>
              </a:rPr>
              <a:t>What</a:t>
            </a:r>
            <a:r>
              <a:rPr lang="tr-TR" b="1" dirty="0">
                <a:latin typeface="Times New Roman" panose="02020603050405020304" pitchFamily="18" charset="0"/>
              </a:rPr>
              <a:t> </a:t>
            </a:r>
            <a:r>
              <a:rPr lang="tr-TR" b="1" dirty="0" err="1">
                <a:latin typeface="Times New Roman" panose="02020603050405020304" pitchFamily="18" charset="0"/>
              </a:rPr>
              <a:t>about</a:t>
            </a:r>
            <a:r>
              <a:rPr lang="tr-TR" b="1" dirty="0">
                <a:latin typeface="Times New Roman" panose="02020603050405020304" pitchFamily="18" charset="0"/>
              </a:rPr>
              <a:t> </a:t>
            </a:r>
            <a:r>
              <a:rPr lang="tr-TR" b="1" dirty="0" err="1">
                <a:latin typeface="Times New Roman" panose="02020603050405020304" pitchFamily="18" charset="0"/>
              </a:rPr>
              <a:t>finding</a:t>
            </a:r>
            <a:r>
              <a:rPr lang="tr-TR" b="1" dirty="0">
                <a:latin typeface="Times New Roman" panose="02020603050405020304" pitchFamily="18" charset="0"/>
              </a:rPr>
              <a:t> </a:t>
            </a:r>
            <a:r>
              <a:rPr lang="tr-TR" b="1" dirty="0" err="1">
                <a:latin typeface="Times New Roman" panose="02020603050405020304" pitchFamily="18" charset="0"/>
              </a:rPr>
              <a:t>collision</a:t>
            </a:r>
            <a:r>
              <a:rPr lang="tr-TR" b="1" dirty="0">
                <a:latin typeface="Times New Roman" panose="02020603050405020304" pitchFamily="18" charset="0"/>
              </a:rPr>
              <a:t> </a:t>
            </a:r>
            <a:r>
              <a:rPr lang="tr-TR" b="1" dirty="0" err="1">
                <a:latin typeface="Times New Roman" panose="02020603050405020304" pitchFamily="18" charset="0"/>
              </a:rPr>
              <a:t>with</a:t>
            </a:r>
            <a:r>
              <a:rPr lang="tr-TR" b="1" dirty="0">
                <a:latin typeface="Times New Roman" panose="02020603050405020304" pitchFamily="18" charset="0"/>
              </a:rPr>
              <a:t> Quantum </a:t>
            </a:r>
            <a:r>
              <a:rPr lang="tr-TR" b="1" dirty="0" err="1">
                <a:latin typeface="Times New Roman" panose="02020603050405020304" pitchFamily="18" charset="0"/>
              </a:rPr>
              <a:t>Computer</a:t>
            </a:r>
            <a:r>
              <a:rPr lang="tr-TR" b="1" dirty="0">
                <a:latin typeface="Times New Roman" panose="02020603050405020304" pitchFamily="18" charset="0"/>
              </a:rPr>
              <a:t> ?</a:t>
            </a:r>
            <a:endParaRPr lang="tr-TR" b="1" dirty="0"/>
          </a:p>
        </p:txBody>
      </p:sp>
    </p:spTree>
    <p:extLst>
      <p:ext uri="{BB962C8B-B14F-4D97-AF65-F5344CB8AC3E}">
        <p14:creationId xmlns:p14="http://schemas.microsoft.com/office/powerpoint/2010/main" val="378014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65" name="Grup 7"/>
          <p:cNvGrpSpPr/>
          <p:nvPr/>
        </p:nvGrpSpPr>
        <p:grpSpPr>
          <a:xfrm>
            <a:off x="0" y="-26640"/>
            <a:ext cx="9143280" cy="621000"/>
            <a:chOff x="0" y="-26640"/>
            <a:chExt cx="9143280" cy="621000"/>
          </a:xfrm>
        </p:grpSpPr>
        <p:sp>
          <p:nvSpPr>
            <p:cNvPr id="166"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67" name="Resim 10"/>
            <p:cNvPicPr/>
            <p:nvPr/>
          </p:nvPicPr>
          <p:blipFill>
            <a:blip r:embed="rId3"/>
            <a:stretch/>
          </p:blipFill>
          <p:spPr>
            <a:xfrm>
              <a:off x="8335440" y="-26640"/>
              <a:ext cx="613440" cy="621000"/>
            </a:xfrm>
            <a:prstGeom prst="rect">
              <a:avLst/>
            </a:prstGeom>
            <a:ln w="0">
              <a:noFill/>
            </a:ln>
          </p:spPr>
        </p:pic>
      </p:grpSp>
      <p:sp>
        <p:nvSpPr>
          <p:cNvPr id="168"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69" name="Resim 1"/>
          <p:cNvPicPr/>
          <p:nvPr/>
        </p:nvPicPr>
        <p:blipFill>
          <a:blip r:embed="rId4"/>
          <a:stretch/>
        </p:blipFill>
        <p:spPr>
          <a:xfrm>
            <a:off x="916560" y="2384640"/>
            <a:ext cx="7310520" cy="192420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Resim 3"/>
          <p:cNvPicPr/>
          <p:nvPr/>
        </p:nvPicPr>
        <p:blipFill>
          <a:blip r:embed="rId3"/>
          <a:stretch/>
        </p:blipFill>
        <p:spPr>
          <a:xfrm>
            <a:off x="1609200" y="525240"/>
            <a:ext cx="5558400" cy="56214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95" name="Metin kutusu 1"/>
          <p:cNvSpPr/>
          <p:nvPr/>
        </p:nvSpPr>
        <p:spPr>
          <a:xfrm>
            <a:off x="937800" y="872280"/>
            <a:ext cx="7086240" cy="61848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tr-TR" sz="1800" strike="noStrike" spc="-1" dirty="0" err="1">
                <a:solidFill>
                  <a:srgbClr val="000000"/>
                </a:solidFill>
                <a:latin typeface="Times New Roman"/>
                <a:ea typeface="DejaVu Sans"/>
              </a:rPr>
              <a:t>Hash</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Functions</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and</a:t>
            </a:r>
            <a:r>
              <a:rPr lang="tr-TR" sz="1800" strike="noStrike" spc="-1" dirty="0">
                <a:solidFill>
                  <a:srgbClr val="000000"/>
                </a:solidFill>
                <a:latin typeface="Times New Roman"/>
                <a:ea typeface="DejaVu Sans"/>
              </a:rPr>
              <a:t> Security</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en-US" sz="1800" strike="noStrike" spc="-1" dirty="0" err="1">
                <a:solidFill>
                  <a:srgbClr val="000000"/>
                </a:solidFill>
                <a:latin typeface="Times New Roman"/>
                <a:ea typeface="DejaVu Sans"/>
              </a:rPr>
              <a:t>Lamport</a:t>
            </a:r>
            <a:r>
              <a:rPr lang="en-US" sz="1800" strike="noStrike" spc="-1" dirty="0">
                <a:solidFill>
                  <a:srgbClr val="000000"/>
                </a:solidFill>
                <a:latin typeface="Times New Roman"/>
                <a:ea typeface="DejaVu Sans"/>
              </a:rPr>
              <a:t> One-Time </a:t>
            </a:r>
            <a:r>
              <a:rPr lang="en-US" sz="1800" strike="noStrike" spc="-1" dirty="0" err="1">
                <a:solidFill>
                  <a:srgbClr val="000000"/>
                </a:solidFill>
                <a:latin typeface="Times New Roman"/>
                <a:ea typeface="DejaVu Sans"/>
              </a:rPr>
              <a:t>Signiture</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tr-TR" sz="1800" strike="noStrike" spc="-1" dirty="0" err="1">
                <a:solidFill>
                  <a:srgbClr val="000000"/>
                </a:solidFill>
                <a:latin typeface="Times New Roman"/>
                <a:ea typeface="DejaVu Sans"/>
              </a:rPr>
              <a:t>Merkle’s</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tree-based</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signature</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buClr>
                <a:srgbClr val="000000"/>
              </a:buClr>
              <a:buFont typeface="StarSymbol"/>
              <a:buAutoNum type="arabicPeriod"/>
            </a:pPr>
            <a:r>
              <a:rPr lang="tr-TR" sz="1800" strike="noStrike" spc="-1" dirty="0">
                <a:solidFill>
                  <a:srgbClr val="000000"/>
                </a:solidFill>
                <a:latin typeface="Times New Roman"/>
                <a:ea typeface="DejaVu Sans"/>
              </a:rPr>
              <a:t>WOTS</a:t>
            </a:r>
            <a:r>
              <a:rPr lang="tr-TR" spc="-1" dirty="0">
                <a:solidFill>
                  <a:srgbClr val="000000"/>
                </a:solidFill>
                <a:latin typeface="Times New Roman"/>
                <a:ea typeface="DejaVu Sans"/>
              </a:rPr>
              <a:t>/</a:t>
            </a:r>
            <a:r>
              <a:rPr lang="tr-TR" sz="1800" strike="noStrike" spc="-1" dirty="0">
                <a:solidFill>
                  <a:srgbClr val="000000"/>
                </a:solidFill>
                <a:latin typeface="Times New Roman"/>
                <a:ea typeface="DejaVu Sans"/>
              </a:rPr>
              <a:t>WOTS+</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tr-TR" sz="1800" strike="noStrike" spc="-1" dirty="0">
                <a:solidFill>
                  <a:srgbClr val="000000"/>
                </a:solidFill>
                <a:latin typeface="Times New Roman"/>
                <a:ea typeface="DejaVu Sans"/>
              </a:rPr>
              <a:t>XMSS</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buClr>
                <a:srgbClr val="000000"/>
              </a:buClr>
              <a:buFont typeface="StarSymbol"/>
              <a:buAutoNum type="arabicPeriod"/>
            </a:pPr>
            <a:r>
              <a:rPr lang="tr-TR" sz="1800" strike="noStrike" spc="-1" dirty="0">
                <a:solidFill>
                  <a:srgbClr val="000000"/>
                </a:solidFill>
                <a:latin typeface="Times New Roman"/>
                <a:ea typeface="DejaVu Sans"/>
              </a:rPr>
              <a:t>FORS</a:t>
            </a:r>
          </a:p>
          <a:p>
            <a:pPr marL="342900" indent="-342900">
              <a:buClr>
                <a:srgbClr val="000000"/>
              </a:buClr>
              <a:buFont typeface="StarSymbol"/>
              <a:buAutoNum type="arabicPeriod"/>
            </a:pPr>
            <a:endParaRPr lang="tr-TR" spc="-1" dirty="0">
              <a:solidFill>
                <a:srgbClr val="000000"/>
              </a:solidFill>
              <a:latin typeface="Times New Roman"/>
              <a:ea typeface="DejaVu Sans"/>
            </a:endParaRPr>
          </a:p>
          <a:p>
            <a:pPr marL="342900" indent="-342900">
              <a:buClr>
                <a:srgbClr val="000000"/>
              </a:buClr>
              <a:buFont typeface="StarSymbol"/>
              <a:buAutoNum type="arabicPeriod"/>
            </a:pPr>
            <a:r>
              <a:rPr lang="tr-TR" spc="-1" dirty="0">
                <a:latin typeface="Times New Roman"/>
              </a:rPr>
              <a:t>SPHINCS+</a:t>
            </a:r>
          </a:p>
          <a:p>
            <a:pPr marL="342900" indent="-342900">
              <a:buClr>
                <a:srgbClr val="000000"/>
              </a:buClr>
              <a:buFont typeface="StarSymbol"/>
              <a:buAutoNum type="arabicPeriod"/>
            </a:pPr>
            <a:endParaRPr lang="tr-TR" sz="1800" b="0" strike="noStrike" spc="-1" dirty="0">
              <a:latin typeface="Times New Roman"/>
            </a:endParaRPr>
          </a:p>
          <a:p>
            <a:pPr marL="342900" indent="-342900">
              <a:buClr>
                <a:srgbClr val="000000"/>
              </a:buClr>
              <a:buFont typeface="StarSymbol"/>
              <a:buAutoNum type="arabicPeriod"/>
            </a:pPr>
            <a:r>
              <a:rPr lang="tr-TR" spc="-1" dirty="0" err="1">
                <a:latin typeface="Times New Roman"/>
              </a:rPr>
              <a:t>Antonov’s</a:t>
            </a:r>
            <a:r>
              <a:rPr lang="tr-TR" spc="-1" dirty="0">
                <a:latin typeface="Times New Roman"/>
              </a:rPr>
              <a:t> Attack</a:t>
            </a:r>
            <a:endParaRPr lang="tr-TR" sz="1800" b="0" strike="noStrike" spc="-1" dirty="0">
              <a:latin typeface="Times New Roman"/>
            </a:endParaRPr>
          </a:p>
          <a:p>
            <a:pPr marL="342900" indent="-342900">
              <a:buClr>
                <a:srgbClr val="000000"/>
              </a:buClr>
              <a:buFont typeface="StarSymbol"/>
              <a:buAutoNum type="arabicPeriod"/>
            </a:pPr>
            <a:endParaRPr lang="tr-TR" sz="1800" strike="noStrike" spc="-1" dirty="0">
              <a:solidFill>
                <a:srgbClr val="000000"/>
              </a:solidFill>
              <a:latin typeface="Times New Roman"/>
              <a:ea typeface="DejaVu Sans"/>
            </a:endParaRPr>
          </a:p>
          <a:p>
            <a:pPr marL="342900" indent="-342900">
              <a:buClr>
                <a:srgbClr val="000000"/>
              </a:buClr>
              <a:buFont typeface="StarSymbol"/>
              <a:buAutoNum type="arabicPeriod"/>
            </a:pPr>
            <a:endParaRPr lang="tr-TR" spc="-1" dirty="0">
              <a:solidFill>
                <a:srgbClr val="000000"/>
              </a:solidFill>
              <a:latin typeface="Times New Roman"/>
            </a:endParaRPr>
          </a:p>
          <a:p>
            <a:pPr marL="342900" indent="-342900">
              <a:buClr>
                <a:srgbClr val="000000"/>
              </a:buClr>
              <a:buFont typeface="StarSymbol"/>
              <a:buAutoNum type="arabicPeriod"/>
            </a:pPr>
            <a:endParaRPr lang="en-US" sz="1800" strike="noStrike" spc="-1" dirty="0">
              <a:latin typeface="Arial"/>
            </a:endParaRPr>
          </a:p>
          <a:p>
            <a:pPr>
              <a:lnSpc>
                <a:spcPct val="100000"/>
              </a:lnSpc>
              <a:buClr>
                <a:srgbClr val="000000"/>
              </a:buClr>
            </a:pPr>
            <a:endParaRPr lang="tr-TR" sz="1800" b="0" strike="noStrike" spc="-1" dirty="0">
              <a:latin typeface="Times New Roman"/>
            </a:endParaRPr>
          </a:p>
          <a:p>
            <a:endParaRPr lang="en-US" spc="-1" dirty="0">
              <a:latin typeface="Arial"/>
            </a:endParaRPr>
          </a:p>
          <a:p>
            <a:endParaRPr lang="en-US" spc="-1" dirty="0">
              <a:latin typeface="Arial"/>
            </a:endParaRPr>
          </a:p>
        </p:txBody>
      </p:sp>
      <p:grpSp>
        <p:nvGrpSpPr>
          <p:cNvPr id="96" name="Grup 7"/>
          <p:cNvGrpSpPr/>
          <p:nvPr/>
        </p:nvGrpSpPr>
        <p:grpSpPr>
          <a:xfrm>
            <a:off x="0" y="-26640"/>
            <a:ext cx="9143280" cy="621000"/>
            <a:chOff x="0" y="-26640"/>
            <a:chExt cx="9143280" cy="621000"/>
          </a:xfrm>
        </p:grpSpPr>
        <p:sp>
          <p:nvSpPr>
            <p:cNvPr id="97"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Overview</a:t>
              </a:r>
              <a:endParaRPr lang="en-US" sz="2100" b="0" strike="noStrike" spc="-1">
                <a:latin typeface="Arial"/>
              </a:endParaRPr>
            </a:p>
          </p:txBody>
        </p:sp>
        <p:pic>
          <p:nvPicPr>
            <p:cNvPr id="98" name="Resim 10"/>
            <p:cNvPicPr/>
            <p:nvPr/>
          </p:nvPicPr>
          <p:blipFill>
            <a:blip r:embed="rId3"/>
            <a:stretch/>
          </p:blipFill>
          <p:spPr>
            <a:xfrm>
              <a:off x="8335440" y="-26640"/>
              <a:ext cx="613440" cy="621000"/>
            </a:xfrm>
            <a:prstGeom prst="rect">
              <a:avLst/>
            </a:prstGeom>
            <a:ln w="0">
              <a:noFill/>
            </a:ln>
          </p:spPr>
        </p:pic>
      </p:grpSp>
      <p:sp>
        <p:nvSpPr>
          <p:cNvPr id="9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1F3AD2-65DA-05AE-4FC1-3A490FAAB85A}"/>
              </a:ext>
            </a:extLst>
          </p:cNvPr>
          <p:cNvPicPr>
            <a:picLocks noChangeAspect="1"/>
          </p:cNvPicPr>
          <p:nvPr/>
        </p:nvPicPr>
        <p:blipFill>
          <a:blip r:embed="rId3"/>
          <a:stretch>
            <a:fillRect/>
          </a:stretch>
        </p:blipFill>
        <p:spPr>
          <a:xfrm>
            <a:off x="0" y="1102239"/>
            <a:ext cx="9144000" cy="4653521"/>
          </a:xfrm>
          <a:prstGeom prst="rect">
            <a:avLst/>
          </a:prstGeom>
        </p:spPr>
      </p:pic>
    </p:spTree>
    <p:extLst>
      <p:ext uri="{BB962C8B-B14F-4D97-AF65-F5344CB8AC3E}">
        <p14:creationId xmlns:p14="http://schemas.microsoft.com/office/powerpoint/2010/main" val="388430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72" name="Metin kutusu 1"/>
          <p:cNvSpPr/>
          <p:nvPr/>
        </p:nvSpPr>
        <p:spPr>
          <a:xfrm>
            <a:off x="1023120" y="2851920"/>
            <a:ext cx="690696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4000" b="1" strike="noStrike" spc="-1">
                <a:solidFill>
                  <a:srgbClr val="000000"/>
                </a:solidFill>
                <a:latin typeface="Times New Roman"/>
                <a:ea typeface="DejaVu Sans"/>
              </a:rPr>
              <a:t> Lamport One-Time Signature</a:t>
            </a:r>
            <a:endParaRPr lang="en-US" sz="4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74" name="Grup 7"/>
          <p:cNvGrpSpPr/>
          <p:nvPr/>
        </p:nvGrpSpPr>
        <p:grpSpPr>
          <a:xfrm>
            <a:off x="0" y="-26640"/>
            <a:ext cx="9143280" cy="621000"/>
            <a:chOff x="0" y="-26640"/>
            <a:chExt cx="9143280" cy="621000"/>
          </a:xfrm>
        </p:grpSpPr>
        <p:sp>
          <p:nvSpPr>
            <p:cNvPr id="175"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76" name="Resim 10"/>
            <p:cNvPicPr/>
            <p:nvPr/>
          </p:nvPicPr>
          <p:blipFill>
            <a:blip r:embed="rId3"/>
            <a:stretch/>
          </p:blipFill>
          <p:spPr>
            <a:xfrm>
              <a:off x="8335440" y="-26640"/>
              <a:ext cx="613440" cy="621000"/>
            </a:xfrm>
            <a:prstGeom prst="rect">
              <a:avLst/>
            </a:prstGeom>
            <a:ln w="0">
              <a:noFill/>
            </a:ln>
          </p:spPr>
        </p:pic>
      </p:grpSp>
      <p:sp>
        <p:nvSpPr>
          <p:cNvPr id="178" name="Dikdörtgen 3"/>
          <p:cNvSpPr/>
          <p:nvPr/>
        </p:nvSpPr>
        <p:spPr>
          <a:xfrm>
            <a:off x="221760" y="750600"/>
            <a:ext cx="703836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Hash function : H(256 bits output)</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Message : M=(256 bits)</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Signature : S=(256 bits)</a:t>
            </a:r>
            <a:endParaRPr lang="en-US" sz="1400" b="0" strike="noStrike" spc="-1">
              <a:latin typeface="Arial"/>
            </a:endParaRPr>
          </a:p>
          <a:p>
            <a:pPr>
              <a:lnSpc>
                <a:spcPct val="100000"/>
              </a:lnSpc>
              <a:buNone/>
            </a:pPr>
            <a:endParaRPr lang="en-US" sz="1400" b="0" strike="noStrike" spc="-1">
              <a:latin typeface="Arial"/>
            </a:endParaRPr>
          </a:p>
        </p:txBody>
      </p:sp>
      <p:sp>
        <p:nvSpPr>
          <p:cNvPr id="17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9" name="Metin kutusu 8"/>
              <p:cNvSpPr txBox="1"/>
              <p:nvPr/>
            </p:nvSpPr>
            <p:spPr>
              <a:xfrm>
                <a:off x="787652" y="1613858"/>
                <a:ext cx="7774269" cy="2328201"/>
              </a:xfrm>
              <a:prstGeom prst="rect">
                <a:avLst/>
              </a:prstGeom>
              <a:noFill/>
            </p:spPr>
            <p:txBody>
              <a:bodyPr wrap="square" rtlCol="0">
                <a:spAutoFit/>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Generate 512 </a:t>
                </a:r>
                <a:r>
                  <a:rPr lang="tr-TR" dirty="0" err="1">
                    <a:latin typeface="Times New Roman" panose="02020603050405020304" pitchFamily="18" charset="0"/>
                    <a:cs typeface="Times New Roman" panose="02020603050405020304" pitchFamily="18" charset="0"/>
                  </a:rPr>
                  <a:t>seperate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bitstring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of 256 </a:t>
                </a:r>
                <a:r>
                  <a:rPr lang="tr-TR" dirty="0" err="1">
                    <a:latin typeface="Times New Roman" panose="02020603050405020304" pitchFamily="18" charset="0"/>
                    <a:cs typeface="Times New Roman" panose="02020603050405020304" pitchFamily="18" charset="0"/>
                  </a:rPr>
                  <a:t>bits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Index </a:t>
                </a:r>
                <a:r>
                  <a:rPr lang="tr-TR" dirty="0" err="1">
                    <a:latin typeface="Times New Roman" panose="02020603050405020304" pitchFamily="18" charset="0"/>
                    <a:cs typeface="Times New Roman" panose="02020603050405020304" pitchFamily="18" charset="0"/>
                  </a:rPr>
                  <a:t>them</a:t>
                </a:r>
                <a:r>
                  <a:rPr lang="tr-TR"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Sub>
                      <m:r>
                        <a:rPr lang="tr-TR" b="0" i="1" smtClean="0">
                          <a:latin typeface="Cambria Math" panose="02040503050406030204" pitchFamily="18" charset="0"/>
                          <a:cs typeface="Times New Roman" panose="02020603050405020304" pitchFamily="18" charset="0"/>
                        </a:rPr>
                        <m:t>=</m:t>
                      </m:r>
                      <m:sSubSup>
                        <m:sSubSupPr>
                          <m:ctrlPr>
                            <a:rPr lang="tr-TR" b="0" i="1" smtClean="0">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en-US" dirty="0">
                  <a:latin typeface="Times New Roman" panose="02020603050405020304" pitchFamily="18" charset="0"/>
                  <a:cs typeface="Times New Roman" panose="02020603050405020304" pitchFamily="18" charset="0"/>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787652" y="1613858"/>
                <a:ext cx="7774269" cy="2328201"/>
              </a:xfrm>
              <a:prstGeom prst="rect">
                <a:avLst/>
              </a:prstGeom>
              <a:blipFill>
                <a:blip r:embed="rId4"/>
                <a:stretch>
                  <a:fillRect l="-470" t="-1571"/>
                </a:stretch>
              </a:blipFill>
            </p:spPr>
            <p:txBody>
              <a:bodyPr/>
              <a:lstStyle/>
              <a:p>
                <a:r>
                  <a:rPr lang="tr-TR">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74" name="Grup 7"/>
          <p:cNvGrpSpPr/>
          <p:nvPr/>
        </p:nvGrpSpPr>
        <p:grpSpPr>
          <a:xfrm>
            <a:off x="0" y="-26640"/>
            <a:ext cx="9143280" cy="621000"/>
            <a:chOff x="0" y="-26640"/>
            <a:chExt cx="9143280" cy="621000"/>
          </a:xfrm>
        </p:grpSpPr>
        <p:sp>
          <p:nvSpPr>
            <p:cNvPr id="175"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76" name="Resim 10"/>
            <p:cNvPicPr/>
            <p:nvPr/>
          </p:nvPicPr>
          <p:blipFill>
            <a:blip r:embed="rId3"/>
            <a:stretch/>
          </p:blipFill>
          <p:spPr>
            <a:xfrm>
              <a:off x="8335440" y="-26640"/>
              <a:ext cx="613440" cy="621000"/>
            </a:xfrm>
            <a:prstGeom prst="rect">
              <a:avLst/>
            </a:prstGeom>
            <a:ln w="0">
              <a:noFill/>
            </a:ln>
          </p:spPr>
        </p:pic>
      </p:grpSp>
      <p:sp>
        <p:nvSpPr>
          <p:cNvPr id="178" name="Dikdörtgen 3"/>
          <p:cNvSpPr/>
          <p:nvPr/>
        </p:nvSpPr>
        <p:spPr>
          <a:xfrm>
            <a:off x="221760" y="750600"/>
            <a:ext cx="703836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Hash function : H(256 bits output)</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Message : M=(256 bits)</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Signature : S=(256 bits)</a:t>
            </a:r>
            <a:endParaRPr lang="en-US" sz="1400" b="0" strike="noStrike" spc="-1">
              <a:latin typeface="Arial"/>
            </a:endParaRPr>
          </a:p>
          <a:p>
            <a:pPr>
              <a:lnSpc>
                <a:spcPct val="100000"/>
              </a:lnSpc>
              <a:buNone/>
            </a:pPr>
            <a:endParaRPr lang="en-US" sz="1400" b="0" strike="noStrike" spc="-1">
              <a:latin typeface="Arial"/>
            </a:endParaRPr>
          </a:p>
        </p:txBody>
      </p:sp>
      <p:sp>
        <p:nvSpPr>
          <p:cNvPr id="17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9" name="Metin kutusu 8"/>
              <p:cNvSpPr txBox="1"/>
              <p:nvPr/>
            </p:nvSpPr>
            <p:spPr>
              <a:xfrm>
                <a:off x="787652" y="1613858"/>
                <a:ext cx="7774269" cy="3733073"/>
              </a:xfrm>
              <a:prstGeom prst="rect">
                <a:avLst/>
              </a:prstGeom>
              <a:noFill/>
            </p:spPr>
            <p:txBody>
              <a:bodyPr wrap="square" rtlCol="0">
                <a:spAutoFit/>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Generate 512 </a:t>
                </a:r>
                <a:r>
                  <a:rPr lang="tr-TR" dirty="0" err="1">
                    <a:latin typeface="Times New Roman" panose="02020603050405020304" pitchFamily="18" charset="0"/>
                    <a:cs typeface="Times New Roman" panose="02020603050405020304" pitchFamily="18" charset="0"/>
                  </a:rPr>
                  <a:t>seperate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bitstring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of 256 </a:t>
                </a:r>
                <a:r>
                  <a:rPr lang="tr-TR" dirty="0" err="1">
                    <a:latin typeface="Times New Roman" panose="02020603050405020304" pitchFamily="18" charset="0"/>
                    <a:cs typeface="Times New Roman" panose="02020603050405020304" pitchFamily="18" charset="0"/>
                  </a:rPr>
                  <a:t>bits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Index </a:t>
                </a:r>
                <a:r>
                  <a:rPr lang="tr-TR" dirty="0" err="1">
                    <a:latin typeface="Times New Roman" panose="02020603050405020304" pitchFamily="18" charset="0"/>
                    <a:cs typeface="Times New Roman" panose="02020603050405020304" pitchFamily="18" charset="0"/>
                  </a:rPr>
                  <a:t>them</a:t>
                </a:r>
                <a:r>
                  <a:rPr lang="tr-TR"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Sub>
                      <m:r>
                        <a:rPr lang="tr-TR" b="0" i="1" smtClean="0">
                          <a:latin typeface="Cambria Math" panose="02040503050406030204" pitchFamily="18" charset="0"/>
                          <a:cs typeface="Times New Roman" panose="02020603050405020304" pitchFamily="18" charset="0"/>
                        </a:rPr>
                        <m:t>=</m:t>
                      </m:r>
                      <m:sSubSup>
                        <m:sSubSupPr>
                          <m:ctrlPr>
                            <a:rPr lang="tr-TR" b="0" i="1" smtClean="0">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marL="342900" indent="-342900">
                  <a:buAutoNum type="arabicPeriod" startAt="3"/>
                </a:pPr>
                <a:r>
                  <a:rPr lang="tr-TR" dirty="0">
                    <a:latin typeface="Times New Roman" panose="02020603050405020304" pitchFamily="18" charset="0"/>
                    <a:cs typeface="Times New Roman" panose="02020603050405020304" pitchFamily="18" charset="0"/>
                  </a:rPr>
                  <a:t>Generate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a:t>
                </a:r>
              </a:p>
              <a:p>
                <a:pPr marL="342900" indent="-342900">
                  <a:buAutoNum type="arabicPeriod" startAt="3"/>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𝑝𝑘</m:t>
                          </m:r>
                        </m:e>
                        <m:sub>
                          <m:r>
                            <a:rPr lang="tr-TR" i="1">
                              <a:latin typeface="Cambria Math" panose="02040503050406030204" pitchFamily="18" charset="0"/>
                              <a:cs typeface="Times New Roman" panose="02020603050405020304" pitchFamily="18" charset="0"/>
                            </a:rPr>
                            <m:t>0</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m:t>
                          </m:r>
                          <m:r>
                            <a:rPr lang="tr-TR" i="1">
                              <a:latin typeface="Cambria Math" panose="02040503050406030204" pitchFamily="18" charset="0"/>
                              <a:cs typeface="Times New Roman" panose="02020603050405020304" pitchFamily="18" charset="0"/>
                            </a:rPr>
                            <m:t>𝑘</m:t>
                          </m:r>
                        </m:e>
                        <m:sub>
                          <m:r>
                            <a:rPr lang="tr-TR" i="1">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en-US" dirty="0">
                  <a:latin typeface="Times New Roman" panose="02020603050405020304" pitchFamily="18" charset="0"/>
                  <a:cs typeface="Times New Roman" panose="02020603050405020304" pitchFamily="18" charset="0"/>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787652" y="1613858"/>
                <a:ext cx="7774269" cy="3733073"/>
              </a:xfrm>
              <a:prstGeom prst="rect">
                <a:avLst/>
              </a:prstGeom>
              <a:blipFill>
                <a:blip r:embed="rId4"/>
                <a:stretch>
                  <a:fillRect l="-470" t="-980"/>
                </a:stretch>
              </a:blipFill>
            </p:spPr>
            <p:txBody>
              <a:bodyPr/>
              <a:lstStyle/>
              <a:p>
                <a:r>
                  <a:rPr lang="tr-TR">
                    <a:noFill/>
                  </a:rPr>
                  <a:t> </a:t>
                </a:r>
              </a:p>
            </p:txBody>
          </p:sp>
        </mc:Fallback>
      </mc:AlternateContent>
    </p:spTree>
    <p:extLst>
      <p:ext uri="{BB962C8B-B14F-4D97-AF65-F5344CB8AC3E}">
        <p14:creationId xmlns:p14="http://schemas.microsoft.com/office/powerpoint/2010/main" val="4191756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74" name="Grup 7"/>
          <p:cNvGrpSpPr/>
          <p:nvPr/>
        </p:nvGrpSpPr>
        <p:grpSpPr>
          <a:xfrm>
            <a:off x="0" y="-26640"/>
            <a:ext cx="9143280" cy="621000"/>
            <a:chOff x="0" y="-26640"/>
            <a:chExt cx="9143280" cy="621000"/>
          </a:xfrm>
        </p:grpSpPr>
        <p:sp>
          <p:nvSpPr>
            <p:cNvPr id="175"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76" name="Resim 10"/>
            <p:cNvPicPr/>
            <p:nvPr/>
          </p:nvPicPr>
          <p:blipFill>
            <a:blip r:embed="rId3"/>
            <a:stretch/>
          </p:blipFill>
          <p:spPr>
            <a:xfrm>
              <a:off x="8335440" y="-26640"/>
              <a:ext cx="613440" cy="621000"/>
            </a:xfrm>
            <a:prstGeom prst="rect">
              <a:avLst/>
            </a:prstGeom>
            <a:ln w="0">
              <a:noFill/>
            </a:ln>
          </p:spPr>
        </p:pic>
      </p:grpSp>
      <p:sp>
        <p:nvSpPr>
          <p:cNvPr id="178" name="Dikdörtgen 3"/>
          <p:cNvSpPr/>
          <p:nvPr/>
        </p:nvSpPr>
        <p:spPr>
          <a:xfrm>
            <a:off x="221760" y="750600"/>
            <a:ext cx="703836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Hash function : H(256 bits output)</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Message : M=(256 bits)</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Signature : S=(256 bits)</a:t>
            </a:r>
            <a:endParaRPr lang="en-US" sz="1400" b="0" strike="noStrike" spc="-1">
              <a:latin typeface="Arial"/>
            </a:endParaRPr>
          </a:p>
          <a:p>
            <a:pPr>
              <a:lnSpc>
                <a:spcPct val="100000"/>
              </a:lnSpc>
              <a:buNone/>
            </a:pPr>
            <a:endParaRPr lang="en-US" sz="1400" b="0" strike="noStrike" spc="-1">
              <a:latin typeface="Arial"/>
            </a:endParaRPr>
          </a:p>
        </p:txBody>
      </p:sp>
      <p:sp>
        <p:nvSpPr>
          <p:cNvPr id="17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9" name="Metin kutusu 8"/>
              <p:cNvSpPr txBox="1"/>
              <p:nvPr/>
            </p:nvSpPr>
            <p:spPr>
              <a:xfrm>
                <a:off x="787652" y="1613858"/>
                <a:ext cx="7774269" cy="4872231"/>
              </a:xfrm>
              <a:prstGeom prst="rect">
                <a:avLst/>
              </a:prstGeom>
              <a:noFill/>
            </p:spPr>
            <p:txBody>
              <a:bodyPr wrap="square" rtlCol="0">
                <a:spAutoFit/>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Generate 512 </a:t>
                </a:r>
                <a:r>
                  <a:rPr lang="tr-TR" dirty="0" err="1">
                    <a:latin typeface="Times New Roman" panose="02020603050405020304" pitchFamily="18" charset="0"/>
                    <a:cs typeface="Times New Roman" panose="02020603050405020304" pitchFamily="18" charset="0"/>
                  </a:rPr>
                  <a:t>seperate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bitstring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of 256 </a:t>
                </a:r>
                <a:r>
                  <a:rPr lang="tr-TR" dirty="0" err="1">
                    <a:latin typeface="Times New Roman" panose="02020603050405020304" pitchFamily="18" charset="0"/>
                    <a:cs typeface="Times New Roman" panose="02020603050405020304" pitchFamily="18" charset="0"/>
                  </a:rPr>
                  <a:t>bits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Index </a:t>
                </a:r>
                <a:r>
                  <a:rPr lang="tr-TR" dirty="0" err="1">
                    <a:latin typeface="Times New Roman" panose="02020603050405020304" pitchFamily="18" charset="0"/>
                    <a:cs typeface="Times New Roman" panose="02020603050405020304" pitchFamily="18" charset="0"/>
                  </a:rPr>
                  <a:t>them</a:t>
                </a:r>
                <a:r>
                  <a:rPr lang="tr-TR"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Sub>
                      <m:r>
                        <a:rPr lang="tr-TR" b="0" i="1" smtClean="0">
                          <a:latin typeface="Cambria Math" panose="02040503050406030204" pitchFamily="18" charset="0"/>
                          <a:cs typeface="Times New Roman" panose="02020603050405020304" pitchFamily="18" charset="0"/>
                        </a:rPr>
                        <m:t>=</m:t>
                      </m:r>
                      <m:sSubSup>
                        <m:sSubSupPr>
                          <m:ctrlPr>
                            <a:rPr lang="tr-TR" b="0" i="1" smtClean="0">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marL="342900" indent="-342900">
                  <a:buAutoNum type="arabicPeriod" startAt="3"/>
                </a:pPr>
                <a:r>
                  <a:rPr lang="tr-TR" dirty="0">
                    <a:latin typeface="Times New Roman" panose="02020603050405020304" pitchFamily="18" charset="0"/>
                    <a:cs typeface="Times New Roman" panose="02020603050405020304" pitchFamily="18" charset="0"/>
                  </a:rPr>
                  <a:t>Generate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a:t>
                </a:r>
              </a:p>
              <a:p>
                <a:pPr marL="342900" indent="-342900">
                  <a:buAutoNum type="arabicPeriod" startAt="3"/>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𝑝𝑘</m:t>
                          </m:r>
                        </m:e>
                        <m:sub>
                          <m:r>
                            <a:rPr lang="tr-TR" i="1">
                              <a:latin typeface="Cambria Math" panose="02040503050406030204" pitchFamily="18" charset="0"/>
                              <a:cs typeface="Times New Roman" panose="02020603050405020304" pitchFamily="18" charset="0"/>
                            </a:rPr>
                            <m:t>0</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m:t>
                          </m:r>
                          <m:r>
                            <a:rPr lang="tr-TR" i="1">
                              <a:latin typeface="Cambria Math" panose="02040503050406030204" pitchFamily="18" charset="0"/>
                              <a:cs typeface="Times New Roman" panose="02020603050405020304" pitchFamily="18" charset="0"/>
                            </a:rPr>
                            <m:t>𝑘</m:t>
                          </m:r>
                        </m:e>
                        <m:sub>
                          <m:r>
                            <a:rPr lang="tr-TR" i="1">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r>
                  <a:rPr lang="tr-TR" dirty="0" err="1">
                    <a:latin typeface="Times New Roman" panose="02020603050405020304" pitchFamily="18" charset="0"/>
                    <a:cs typeface="Times New Roman" panose="02020603050405020304" pitchFamily="18" charset="0"/>
                  </a:rPr>
                  <a:t>For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bit in </a:t>
                </a:r>
                <a:r>
                  <a:rPr lang="tr-TR" dirty="0" err="1">
                    <a:latin typeface="Times New Roman" panose="02020603050405020304" pitchFamily="18" charset="0"/>
                    <a:cs typeface="Times New Roman" panose="02020603050405020304" pitchFamily="18" charset="0"/>
                  </a:rPr>
                  <a:t>message</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tr-TR" dirty="0">
                  <a:latin typeface="Times New Roman" panose="02020603050405020304" pitchFamily="18" charset="0"/>
                  <a:cs typeface="Times New Roman" panose="02020603050405020304" pitchFamily="18" charset="0"/>
                </a:endParaRPr>
              </a:p>
              <a:p>
                <a:pPr lvl="1"/>
                <a:r>
                  <a:rPr lang="tr-TR" dirty="0" err="1">
                    <a:latin typeface="Times New Roman" panose="02020603050405020304" pitchFamily="18" charset="0"/>
                    <a:cs typeface="Times New Roman" panose="02020603050405020304" pitchFamily="18" charset="0"/>
                  </a:rPr>
                  <a:t>if</a:t>
                </a:r>
                <a:r>
                  <a:rPr lang="tr-T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𝑚</m:t>
                        </m:r>
                      </m:e>
                      <m:sub>
                        <m:r>
                          <a:rPr lang="tr-TR" b="0" i="1" smtClean="0">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 0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m:t>
                        </m:r>
                      </m:e>
                      <m:sub>
                        <m:r>
                          <a:rPr lang="tr-TR" b="0" i="1" smtClean="0">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𝑖</m:t>
                        </m:r>
                      </m:sup>
                    </m:sSubSup>
                  </m:oMath>
                </a14:m>
                <a:endParaRPr lang="tr-TR" dirty="0">
                  <a:latin typeface="Times New Roman" panose="02020603050405020304" pitchFamily="18" charset="0"/>
                  <a:cs typeface="Times New Roman" panose="02020603050405020304" pitchFamily="18" charset="0"/>
                </a:endParaRPr>
              </a:p>
              <a:p>
                <a:pPr lvl="1"/>
                <a:endParaRPr lang="tr-TR"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tr-TR"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𝑚</m:t>
                        </m:r>
                      </m:e>
                      <m:sub>
                        <m:r>
                          <a:rPr lang="tr-TR" i="1">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 1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m:t>
                        </m:r>
                      </m:e>
                      <m:sub>
                        <m:r>
                          <a:rPr lang="tr-TR" i="1">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𝑖</m:t>
                        </m:r>
                      </m:sup>
                    </m:sSubSup>
                  </m:oMath>
                </a14:m>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en-US" dirty="0">
                  <a:latin typeface="Times New Roman" panose="02020603050405020304" pitchFamily="18" charset="0"/>
                  <a:cs typeface="Times New Roman" panose="02020603050405020304" pitchFamily="18" charset="0"/>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787652" y="1613858"/>
                <a:ext cx="7774269" cy="4872231"/>
              </a:xfrm>
              <a:prstGeom prst="rect">
                <a:avLst/>
              </a:prstGeom>
              <a:blipFill>
                <a:blip r:embed="rId4"/>
                <a:stretch>
                  <a:fillRect l="-470" t="-751"/>
                </a:stretch>
              </a:blipFill>
            </p:spPr>
            <p:txBody>
              <a:bodyPr/>
              <a:lstStyle/>
              <a:p>
                <a:r>
                  <a:rPr lang="en-US">
                    <a:noFill/>
                  </a:rPr>
                  <a:t> </a:t>
                </a:r>
              </a:p>
            </p:txBody>
          </p:sp>
        </mc:Fallback>
      </mc:AlternateContent>
    </p:spTree>
    <p:extLst>
      <p:ext uri="{BB962C8B-B14F-4D97-AF65-F5344CB8AC3E}">
        <p14:creationId xmlns:p14="http://schemas.microsoft.com/office/powerpoint/2010/main" val="423168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81" name="Grup 7"/>
          <p:cNvGrpSpPr/>
          <p:nvPr/>
        </p:nvGrpSpPr>
        <p:grpSpPr>
          <a:xfrm>
            <a:off x="0" y="-26640"/>
            <a:ext cx="9143280" cy="621000"/>
            <a:chOff x="0" y="-26640"/>
            <a:chExt cx="9143280" cy="621000"/>
          </a:xfrm>
        </p:grpSpPr>
        <p:sp>
          <p:nvSpPr>
            <p:cNvPr id="182"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83" name="Resim 10"/>
            <p:cNvPicPr/>
            <p:nvPr/>
          </p:nvPicPr>
          <p:blipFill>
            <a:blip r:embed="rId3"/>
            <a:stretch/>
          </p:blipFill>
          <p:spPr>
            <a:xfrm>
              <a:off x="8335440" y="-26640"/>
              <a:ext cx="613440" cy="621000"/>
            </a:xfrm>
            <a:prstGeom prst="rect">
              <a:avLst/>
            </a:prstGeom>
            <a:ln w="0">
              <a:noFill/>
            </a:ln>
          </p:spPr>
        </p:pic>
      </p:grpSp>
      <p:pic>
        <p:nvPicPr>
          <p:cNvPr id="184" name="Resim 1"/>
          <p:cNvPicPr/>
          <p:nvPr/>
        </p:nvPicPr>
        <p:blipFill>
          <a:blip r:embed="rId4"/>
          <a:stretch/>
        </p:blipFill>
        <p:spPr>
          <a:xfrm>
            <a:off x="897120" y="1582200"/>
            <a:ext cx="6914520" cy="1256760"/>
          </a:xfrm>
          <a:prstGeom prst="rect">
            <a:avLst/>
          </a:prstGeom>
          <a:ln w="0">
            <a:noFill/>
          </a:ln>
        </p:spPr>
      </p:pic>
      <p:pic>
        <p:nvPicPr>
          <p:cNvPr id="185" name="Resim 6"/>
          <p:cNvPicPr/>
          <p:nvPr/>
        </p:nvPicPr>
        <p:blipFill>
          <a:blip r:embed="rId5"/>
          <a:stretch/>
        </p:blipFill>
        <p:spPr>
          <a:xfrm>
            <a:off x="930600" y="3774960"/>
            <a:ext cx="6847920" cy="1723320"/>
          </a:xfrm>
          <a:prstGeom prst="rect">
            <a:avLst/>
          </a:prstGeom>
          <a:ln w="0">
            <a:noFill/>
          </a:ln>
        </p:spPr>
      </p:pic>
      <p:sp>
        <p:nvSpPr>
          <p:cNvPr id="186"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88" name="Grup 7"/>
          <p:cNvGrpSpPr/>
          <p:nvPr/>
        </p:nvGrpSpPr>
        <p:grpSpPr>
          <a:xfrm>
            <a:off x="0" y="-26640"/>
            <a:ext cx="9143280" cy="621000"/>
            <a:chOff x="0" y="-26640"/>
            <a:chExt cx="9143280" cy="621000"/>
          </a:xfrm>
        </p:grpSpPr>
        <p:sp>
          <p:nvSpPr>
            <p:cNvPr id="189"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90" name="Resim 10"/>
            <p:cNvPicPr/>
            <p:nvPr/>
          </p:nvPicPr>
          <p:blipFill>
            <a:blip r:embed="rId3"/>
            <a:stretch/>
          </p:blipFill>
          <p:spPr>
            <a:xfrm>
              <a:off x="8335440" y="-26640"/>
              <a:ext cx="613440" cy="621000"/>
            </a:xfrm>
            <a:prstGeom prst="rect">
              <a:avLst/>
            </a:prstGeom>
            <a:ln w="0">
              <a:noFill/>
            </a:ln>
          </p:spPr>
        </p:pic>
      </p:grpSp>
      <p:pic>
        <p:nvPicPr>
          <p:cNvPr id="191" name="Resim 2"/>
          <p:cNvPicPr/>
          <p:nvPr/>
        </p:nvPicPr>
        <p:blipFill>
          <a:blip r:embed="rId4"/>
          <a:stretch/>
        </p:blipFill>
        <p:spPr>
          <a:xfrm>
            <a:off x="915120" y="3274920"/>
            <a:ext cx="6914520" cy="2390040"/>
          </a:xfrm>
          <a:prstGeom prst="rect">
            <a:avLst/>
          </a:prstGeom>
          <a:ln w="0">
            <a:noFill/>
          </a:ln>
        </p:spPr>
      </p:pic>
      <p:sp>
        <p:nvSpPr>
          <p:cNvPr id="192" name="Metin kutusu 3"/>
          <p:cNvSpPr/>
          <p:nvPr/>
        </p:nvSpPr>
        <p:spPr>
          <a:xfrm>
            <a:off x="842040" y="1253880"/>
            <a:ext cx="76766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Each key can only be used to sign one message(OTP).</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tr-TR" sz="1800" b="0" strike="noStrike" spc="-1">
                <a:solidFill>
                  <a:srgbClr val="000000"/>
                </a:solidFill>
                <a:latin typeface="Times New Roman"/>
                <a:ea typeface="DejaVu Sans"/>
              </a:rPr>
              <a:t>If not, mix and match forgery attack can be done.</a:t>
            </a:r>
            <a:endParaRPr lang="en-US" sz="1800" b="0" strike="noStrike" spc="-1">
              <a:latin typeface="Arial"/>
            </a:endParaRPr>
          </a:p>
        </p:txBody>
      </p:sp>
      <p:sp>
        <p:nvSpPr>
          <p:cNvPr id="19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95" name="Metin kutusu 1"/>
          <p:cNvSpPr/>
          <p:nvPr/>
        </p:nvSpPr>
        <p:spPr>
          <a:xfrm>
            <a:off x="1023120" y="2851920"/>
            <a:ext cx="690696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4000" b="1" strike="noStrike" spc="-1">
                <a:solidFill>
                  <a:srgbClr val="000000"/>
                </a:solidFill>
                <a:latin typeface="Times New Roman"/>
                <a:ea typeface="DejaVu Sans"/>
              </a:rPr>
              <a:t> Merkle’s tree-based signature</a:t>
            </a:r>
            <a:endParaRPr lang="en-US" sz="4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 name="Picture 2">
            <a:extLst>
              <a:ext uri="{FF2B5EF4-FFF2-40B4-BE49-F238E27FC236}">
                <a16:creationId xmlns:a16="http://schemas.microsoft.com/office/drawing/2014/main" id="{9049B960-309D-A04A-600B-172F6DCF85B0}"/>
              </a:ext>
            </a:extLst>
          </p:cNvPr>
          <p:cNvPicPr>
            <a:picLocks noChangeAspect="1"/>
          </p:cNvPicPr>
          <p:nvPr/>
        </p:nvPicPr>
        <p:blipFill>
          <a:blip r:embed="rId4"/>
          <a:stretch>
            <a:fillRect/>
          </a:stretch>
        </p:blipFill>
        <p:spPr>
          <a:xfrm>
            <a:off x="372656" y="1659347"/>
            <a:ext cx="8397968" cy="3337849"/>
          </a:xfrm>
          <a:prstGeom prst="rect">
            <a:avLst/>
          </a:prstGeom>
        </p:spPr>
      </p:pic>
    </p:spTree>
    <p:extLst>
      <p:ext uri="{BB962C8B-B14F-4D97-AF65-F5344CB8AC3E}">
        <p14:creationId xmlns:p14="http://schemas.microsoft.com/office/powerpoint/2010/main" val="2455663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0" name="Metin kutusu 3"/>
          <p:cNvSpPr/>
          <p:nvPr/>
        </p:nvSpPr>
        <p:spPr>
          <a:xfrm>
            <a:off x="108720" y="947520"/>
            <a:ext cx="5558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Tranforms one-time signatures to many-time signatures.</a:t>
            </a:r>
            <a:endParaRPr lang="en-US" sz="1800" b="0" strike="noStrike" spc="-1">
              <a:latin typeface="Arial"/>
            </a:endParaRPr>
          </a:p>
        </p:txBody>
      </p:sp>
      <mc:AlternateContent xmlns:mc="http://schemas.openxmlformats.org/markup-compatibility/2006" xmlns:a14="http://schemas.microsoft.com/office/drawing/2010/main">
        <mc:Choice Requires="a14">
          <p:sp>
            <p:nvSpPr>
              <p:cNvPr id="201" name="Dikdörtgen 11"/>
              <p:cNvSpPr/>
              <p:nvPr/>
            </p:nvSpPr>
            <p:spPr>
              <a:xfrm>
                <a:off x="176400" y="1694160"/>
                <a:ext cx="411408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N separate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keypairs. We can call those (</a:t>
                </a:r>
                <a14:m>
                  <m:oMath xmlns:m="http://schemas.openxmlformats.org/officeDocument/2006/math">
                    <m:sSub>
                      <m:sSubPr>
                        <m:ctrlPr>
                          <a:rPr lang="en-US" sz="1200" b="0" i="1" strike="noStrike" spc="-1" smtClean="0">
                            <a:solidFill>
                              <a:srgbClr val="000000"/>
                            </a:solidFill>
                            <a:latin typeface="Cambria Math" panose="02040503050406030204" pitchFamily="18" charset="0"/>
                          </a:rPr>
                        </m:ctrlPr>
                      </m:sSubPr>
                      <m:e>
                        <m:r>
                          <a:rPr lang="tr-TR" sz="1200" b="0" i="1" strike="noStrike" spc="-1" smtClean="0">
                            <a:solidFill>
                              <a:srgbClr val="000000"/>
                            </a:solidFill>
                            <a:latin typeface="Cambria Math" panose="02040503050406030204" pitchFamily="18" charset="0"/>
                          </a:rPr>
                          <m:t>𝑠𝑘</m:t>
                        </m:r>
                      </m:e>
                      <m:sub>
                        <m:r>
                          <a:rPr lang="tr-TR" sz="1200" b="0" i="1" strike="noStrike" spc="-1" smtClean="0">
                            <a:solidFill>
                              <a:srgbClr val="000000"/>
                            </a:solidFill>
                            <a:latin typeface="Cambria Math" panose="02040503050406030204" pitchFamily="18" charset="0"/>
                          </a:rPr>
                          <m:t>0</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a:t>
                </a:r>
                <a14:m>
                  <m:oMath xmlns:m="http://schemas.openxmlformats.org/officeDocument/2006/math">
                    <m:sSub>
                      <m:sSubPr>
                        <m:ctrlPr>
                          <a:rPr lang="en-US" sz="1200" i="1" spc="-1">
                            <a:solidFill>
                              <a:srgbClr val="000000"/>
                            </a:solidFill>
                            <a:latin typeface="Cambria Math" panose="02040503050406030204" pitchFamily="18" charset="0"/>
                          </a:rPr>
                        </m:ctrlPr>
                      </m:sSubPr>
                      <m:e>
                        <m:r>
                          <a:rPr lang="tr-TR" sz="1200" i="1" spc="-1">
                            <a:solidFill>
                              <a:srgbClr val="000000"/>
                            </a:solidFill>
                            <a:latin typeface="Cambria Math" panose="02040503050406030204" pitchFamily="18" charset="0"/>
                          </a:rPr>
                          <m:t>𝑠𝑘</m:t>
                        </m:r>
                      </m:e>
                      <m:sub>
                        <m:r>
                          <a:rPr lang="tr-TR" sz="1200" b="0" i="1" spc="-1" smtClean="0">
                            <a:solidFill>
                              <a:srgbClr val="000000"/>
                            </a:solidFill>
                            <a:latin typeface="Cambria Math" panose="02040503050406030204" pitchFamily="18" charset="0"/>
                          </a:rPr>
                          <m:t>𝑁</m:t>
                        </m:r>
                      </m:sub>
                    </m:sSub>
                  </m:oMath>
                </a14:m>
                <a:r>
                  <a:rPr lang="en-US" spc="-1" dirty="0">
                    <a:solidFill>
                      <a:srgbClr val="000000"/>
                    </a:solidFill>
                    <a:latin typeface="Times New Roman"/>
                  </a:rPr>
                  <a:t>)</a:t>
                </a:r>
                <a:r>
                  <a:rPr lang="tr-TR" sz="1800" b="0" strike="noStrike" spc="-1" dirty="0">
                    <a:solidFill>
                      <a:srgbClr val="000000"/>
                    </a:solidFill>
                    <a:latin typeface="Times New Roman"/>
                    <a:ea typeface="DejaVu Sans"/>
                  </a:rPr>
                  <a:t>.</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p:txBody>
          </p:sp>
        </mc:Choice>
        <mc:Fallback xmlns="">
          <p:sp>
            <p:nvSpPr>
              <p:cNvPr id="201" name="Dikdörtgen 11"/>
              <p:cNvSpPr>
                <a:spLocks noRot="1" noChangeAspect="1" noMove="1" noResize="1" noEditPoints="1" noAdjustHandles="1" noChangeArrowheads="1" noChangeShapeType="1" noTextEdit="1"/>
              </p:cNvSpPr>
              <p:nvPr/>
            </p:nvSpPr>
            <p:spPr>
              <a:xfrm>
                <a:off x="176400" y="1694160"/>
                <a:ext cx="4114080" cy="1198875"/>
              </a:xfrm>
              <a:prstGeom prst="rect">
                <a:avLst/>
              </a:prstGeom>
              <a:blipFill>
                <a:blip r:embed="rId4"/>
                <a:stretch>
                  <a:fillRect l="-1037" r="-2370"/>
                </a:stretch>
              </a:blipFill>
              <a:ln w="0">
                <a:noFill/>
              </a:ln>
            </p:spPr>
            <p:txBody>
              <a:bodyPr/>
              <a:lstStyle/>
              <a:p>
                <a:r>
                  <a:rPr lang="tr-TR">
                    <a:noFill/>
                  </a:rPr>
                  <a:t> </a:t>
                </a:r>
              </a:p>
            </p:txBody>
          </p:sp>
        </mc:Fallback>
      </mc:AlternateContent>
      <p:pic>
        <p:nvPicPr>
          <p:cNvPr id="202" name="Resim 1"/>
          <p:cNvPicPr/>
          <p:nvPr/>
        </p:nvPicPr>
        <p:blipFill>
          <a:blip r:embed="rId5"/>
          <a:stretch/>
        </p:blipFill>
        <p:spPr>
          <a:xfrm>
            <a:off x="4673160" y="1694160"/>
            <a:ext cx="4276080" cy="4075920"/>
          </a:xfrm>
          <a:prstGeom prst="rect">
            <a:avLst/>
          </a:prstGeom>
          <a:ln w="0">
            <a:noFill/>
          </a:ln>
        </p:spPr>
      </p:pic>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1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2" name="Grup 12">
            <a:extLst>
              <a:ext uri="{FF2B5EF4-FFF2-40B4-BE49-F238E27FC236}">
                <a16:creationId xmlns:a16="http://schemas.microsoft.com/office/drawing/2014/main" id="{AE22DE75-CF9A-3739-202A-86BC3E880FBF}"/>
              </a:ext>
            </a:extLst>
          </p:cNvPr>
          <p:cNvGrpSpPr/>
          <p:nvPr/>
        </p:nvGrpSpPr>
        <p:grpSpPr>
          <a:xfrm>
            <a:off x="0" y="-26640"/>
            <a:ext cx="9143280" cy="621000"/>
            <a:chOff x="0" y="-26640"/>
            <a:chExt cx="9143280" cy="621000"/>
          </a:xfrm>
        </p:grpSpPr>
        <p:sp>
          <p:nvSpPr>
            <p:cNvPr id="4" name="Dikdörtgen 13">
              <a:extLst>
                <a:ext uri="{FF2B5EF4-FFF2-40B4-BE49-F238E27FC236}">
                  <a16:creationId xmlns:a16="http://schemas.microsoft.com/office/drawing/2014/main" id="{C8F38E02-0AB2-6FEA-98C4-03A39C3D0A53}"/>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5" name="Resim 14">
              <a:extLst>
                <a:ext uri="{FF2B5EF4-FFF2-40B4-BE49-F238E27FC236}">
                  <a16:creationId xmlns:a16="http://schemas.microsoft.com/office/drawing/2014/main" id="{F74113DE-7B6D-0561-14A5-5E72236D3A61}"/>
                </a:ext>
              </a:extLst>
            </p:cNvPr>
            <p:cNvPicPr/>
            <p:nvPr/>
          </p:nvPicPr>
          <p:blipFill>
            <a:blip r:embed="rId3"/>
            <a:stretch/>
          </p:blipFill>
          <p:spPr>
            <a:xfrm>
              <a:off x="8335440" y="-26640"/>
              <a:ext cx="613440" cy="621000"/>
            </a:xfrm>
            <a:prstGeom prst="rect">
              <a:avLst/>
            </a:prstGeom>
            <a:ln w="0">
              <a:noFill/>
            </a:ln>
          </p:spPr>
        </p:pic>
      </p:grpSp>
      <p:sp>
        <p:nvSpPr>
          <p:cNvPr id="8" name="Metin kutusu 7">
            <a:extLst>
              <a:ext uri="{FF2B5EF4-FFF2-40B4-BE49-F238E27FC236}">
                <a16:creationId xmlns:a16="http://schemas.microsoft.com/office/drawing/2014/main" id="{A30781BB-449B-96F0-9BD2-4E233E51CDF4}"/>
              </a:ext>
            </a:extLst>
          </p:cNvPr>
          <p:cNvSpPr txBox="1"/>
          <p:nvPr/>
        </p:nvSpPr>
        <p:spPr>
          <a:xfrm>
            <a:off x="4207163" y="4632130"/>
            <a:ext cx="461818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Nonrepudiation</a:t>
            </a:r>
          </a:p>
          <a:p>
            <a:pPr algn="just"/>
            <a:r>
              <a:rPr lang="en-US" dirty="0">
                <a:latin typeface="Times New Roman" panose="02020603050405020304" pitchFamily="18" charset="0"/>
                <a:cs typeface="Times New Roman" panose="02020603050405020304" pitchFamily="18" charset="0"/>
              </a:rPr>
              <a:t>The origin of the signed content is verified to all parties so the message signer cannot deny association with the signed content.</a:t>
            </a:r>
            <a:endParaRPr lang="tr-TR" dirty="0">
              <a:latin typeface="Times New Roman" panose="02020603050405020304" pitchFamily="18" charset="0"/>
              <a:cs typeface="Times New Roman" panose="02020603050405020304" pitchFamily="18" charset="0"/>
            </a:endParaRPr>
          </a:p>
        </p:txBody>
      </p:sp>
      <p:sp>
        <p:nvSpPr>
          <p:cNvPr id="11" name="Metin kutusu 10">
            <a:extLst>
              <a:ext uri="{FF2B5EF4-FFF2-40B4-BE49-F238E27FC236}">
                <a16:creationId xmlns:a16="http://schemas.microsoft.com/office/drawing/2014/main" id="{27214D53-480A-BD7F-62F3-8CEE14C6A70F}"/>
              </a:ext>
            </a:extLst>
          </p:cNvPr>
          <p:cNvSpPr txBox="1"/>
          <p:nvPr/>
        </p:nvSpPr>
        <p:spPr>
          <a:xfrm>
            <a:off x="447584" y="3244334"/>
            <a:ext cx="2544998"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tr-TR" dirty="0">
                <a:latin typeface="Times New Roman" panose="02020603050405020304" pitchFamily="18" charset="0"/>
                <a:cs typeface="Times New Roman" panose="02020603050405020304" pitchFamily="18" charset="0"/>
              </a:rPr>
              <a:t>D</a:t>
            </a:r>
            <a:r>
              <a:rPr lang="en-US" dirty="0" err="1">
                <a:latin typeface="Times New Roman" panose="02020603050405020304" pitchFamily="18" charset="0"/>
                <a:cs typeface="Times New Roman" panose="02020603050405020304" pitchFamily="18" charset="0"/>
              </a:rPr>
              <a:t>igital</a:t>
            </a:r>
            <a:r>
              <a:rPr lang="en-US" dirty="0">
                <a:latin typeface="Times New Roman" panose="02020603050405020304" pitchFamily="18" charset="0"/>
                <a:cs typeface="Times New Roman" panose="02020603050405020304" pitchFamily="18" charset="0"/>
              </a:rPr>
              <a:t> signature</a:t>
            </a:r>
            <a:r>
              <a:rPr lang="tr-TR"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assure</a:t>
            </a:r>
            <a:r>
              <a:rPr lang="tr-TR" dirty="0">
                <a:latin typeface="Times New Roman" panose="02020603050405020304" pitchFamily="18" charset="0"/>
                <a:cs typeface="Times New Roman" panose="02020603050405020304" pitchFamily="18" charset="0"/>
              </a:rPr>
              <a:t>s</a:t>
            </a:r>
            <a:endParaRPr lang="en-US" dirty="0">
              <a:latin typeface="Times New Roman" panose="02020603050405020304" pitchFamily="18" charset="0"/>
              <a:cs typeface="Times New Roman" panose="02020603050405020304" pitchFamily="18" charset="0"/>
            </a:endParaRPr>
          </a:p>
        </p:txBody>
      </p:sp>
      <p:sp>
        <p:nvSpPr>
          <p:cNvPr id="13" name="Metin kutusu 12">
            <a:extLst>
              <a:ext uri="{FF2B5EF4-FFF2-40B4-BE49-F238E27FC236}">
                <a16:creationId xmlns:a16="http://schemas.microsoft.com/office/drawing/2014/main" id="{A5E4365C-4974-2CF4-147B-2BB20186293A}"/>
              </a:ext>
            </a:extLst>
          </p:cNvPr>
          <p:cNvSpPr txBox="1"/>
          <p:nvPr/>
        </p:nvSpPr>
        <p:spPr>
          <a:xfrm>
            <a:off x="4207163" y="1302541"/>
            <a:ext cx="4618182"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Authenticity</a:t>
            </a:r>
          </a:p>
          <a:p>
            <a:pPr algn="just"/>
            <a:r>
              <a:rPr lang="en-US" dirty="0">
                <a:latin typeface="Times New Roman" panose="02020603050405020304" pitchFamily="18" charset="0"/>
                <a:cs typeface="Times New Roman" panose="02020603050405020304" pitchFamily="18" charset="0"/>
              </a:rPr>
              <a:t>The identity of the organization that sent the message (the message signer) is confirmed. </a:t>
            </a:r>
          </a:p>
        </p:txBody>
      </p:sp>
      <p:sp>
        <p:nvSpPr>
          <p:cNvPr id="15" name="Metin kutusu 14">
            <a:extLst>
              <a:ext uri="{FF2B5EF4-FFF2-40B4-BE49-F238E27FC236}">
                <a16:creationId xmlns:a16="http://schemas.microsoft.com/office/drawing/2014/main" id="{4B622E44-9DF0-4FB5-D580-47EE71105A49}"/>
              </a:ext>
            </a:extLst>
          </p:cNvPr>
          <p:cNvSpPr txBox="1"/>
          <p:nvPr/>
        </p:nvSpPr>
        <p:spPr>
          <a:xfrm>
            <a:off x="4207163" y="2975779"/>
            <a:ext cx="4618182"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Integrity</a:t>
            </a:r>
          </a:p>
          <a:p>
            <a:pPr algn="just"/>
            <a:r>
              <a:rPr lang="en-US" dirty="0">
                <a:latin typeface="Times New Roman" panose="02020603050405020304" pitchFamily="18" charset="0"/>
                <a:cs typeface="Times New Roman" panose="02020603050405020304" pitchFamily="18" charset="0"/>
              </a:rPr>
              <a:t>The message content was not changed or tampered with since it was digitally signed.</a:t>
            </a:r>
          </a:p>
        </p:txBody>
      </p:sp>
      <p:cxnSp>
        <p:nvCxnSpPr>
          <p:cNvPr id="19" name="Düz Ok Bağlayıcısı 18">
            <a:extLst>
              <a:ext uri="{FF2B5EF4-FFF2-40B4-BE49-F238E27FC236}">
                <a16:creationId xmlns:a16="http://schemas.microsoft.com/office/drawing/2014/main" id="{7FAD19C5-FD42-500D-CA51-BF2D72CCB243}"/>
              </a:ext>
            </a:extLst>
          </p:cNvPr>
          <p:cNvCxnSpPr>
            <a:cxnSpLocks/>
            <a:stCxn id="11" idx="3"/>
            <a:endCxn id="13" idx="1"/>
          </p:cNvCxnSpPr>
          <p:nvPr/>
        </p:nvCxnSpPr>
        <p:spPr>
          <a:xfrm flipV="1">
            <a:off x="2992582" y="1764206"/>
            <a:ext cx="1214581" cy="166479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Düz Ok Bağlayıcısı 20">
            <a:extLst>
              <a:ext uri="{FF2B5EF4-FFF2-40B4-BE49-F238E27FC236}">
                <a16:creationId xmlns:a16="http://schemas.microsoft.com/office/drawing/2014/main" id="{03AE9B1D-7FCA-DE98-7C06-24924A67D0C9}"/>
              </a:ext>
            </a:extLst>
          </p:cNvPr>
          <p:cNvCxnSpPr>
            <a:cxnSpLocks/>
            <a:stCxn id="11" idx="3"/>
            <a:endCxn id="15" idx="1"/>
          </p:cNvCxnSpPr>
          <p:nvPr/>
        </p:nvCxnSpPr>
        <p:spPr>
          <a:xfrm>
            <a:off x="2992582" y="3429000"/>
            <a:ext cx="1214581" cy="84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3" name="Düz Ok Bağlayıcısı 22">
            <a:extLst>
              <a:ext uri="{FF2B5EF4-FFF2-40B4-BE49-F238E27FC236}">
                <a16:creationId xmlns:a16="http://schemas.microsoft.com/office/drawing/2014/main" id="{2A0E0237-B842-87D0-921D-1135EF1A1F2B}"/>
              </a:ext>
            </a:extLst>
          </p:cNvPr>
          <p:cNvCxnSpPr>
            <a:cxnSpLocks/>
            <a:stCxn id="11" idx="3"/>
            <a:endCxn id="8" idx="1"/>
          </p:cNvCxnSpPr>
          <p:nvPr/>
        </p:nvCxnSpPr>
        <p:spPr>
          <a:xfrm>
            <a:off x="2992582" y="3429000"/>
            <a:ext cx="1214581" cy="18032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85638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0" name="Metin kutusu 3"/>
          <p:cNvSpPr/>
          <p:nvPr/>
        </p:nvSpPr>
        <p:spPr>
          <a:xfrm>
            <a:off x="108720" y="947520"/>
            <a:ext cx="5558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Tranforms one-time signatures to many-time signatures.</a:t>
            </a:r>
            <a:endParaRPr lang="en-US" sz="1800" b="0" strike="noStrike" spc="-1">
              <a:latin typeface="Arial"/>
            </a:endParaRPr>
          </a:p>
        </p:txBody>
      </p:sp>
      <mc:AlternateContent xmlns:mc="http://schemas.openxmlformats.org/markup-compatibility/2006" xmlns:a14="http://schemas.microsoft.com/office/drawing/2010/main">
        <mc:Choice Requires="a14">
          <p:sp>
            <p:nvSpPr>
              <p:cNvPr id="201" name="Dikdörtgen 11"/>
              <p:cNvSpPr/>
              <p:nvPr/>
            </p:nvSpPr>
            <p:spPr>
              <a:xfrm>
                <a:off x="176400" y="1694160"/>
                <a:ext cx="4114080" cy="28608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N separate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keypairs. We can call those (</a:t>
                </a:r>
                <a14:m>
                  <m:oMath xmlns:m="http://schemas.openxmlformats.org/officeDocument/2006/math">
                    <m:sSub>
                      <m:sSubPr>
                        <m:ctrlPr>
                          <a:rPr lang="en-US" sz="1200" b="0" i="1" strike="noStrike" spc="-1" smtClean="0">
                            <a:solidFill>
                              <a:srgbClr val="000000"/>
                            </a:solidFill>
                            <a:latin typeface="Cambria Math" panose="02040503050406030204" pitchFamily="18" charset="0"/>
                          </a:rPr>
                        </m:ctrlPr>
                      </m:sSubPr>
                      <m:e>
                        <m:r>
                          <a:rPr lang="tr-TR" sz="1200" b="0" i="1" strike="noStrike" spc="-1" smtClean="0">
                            <a:solidFill>
                              <a:srgbClr val="000000"/>
                            </a:solidFill>
                            <a:latin typeface="Cambria Math" panose="02040503050406030204" pitchFamily="18" charset="0"/>
                          </a:rPr>
                          <m:t>𝑠𝑘</m:t>
                        </m:r>
                      </m:e>
                      <m:sub>
                        <m:r>
                          <a:rPr lang="tr-TR" sz="1200" b="0" i="1" strike="noStrike" spc="-1" smtClean="0">
                            <a:solidFill>
                              <a:srgbClr val="000000"/>
                            </a:solidFill>
                            <a:latin typeface="Cambria Math" panose="02040503050406030204" pitchFamily="18" charset="0"/>
                          </a:rPr>
                          <m:t>0</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a:t>
                </a:r>
                <a14:m>
                  <m:oMath xmlns:m="http://schemas.openxmlformats.org/officeDocument/2006/math">
                    <m:sSub>
                      <m:sSubPr>
                        <m:ctrlPr>
                          <a:rPr lang="en-US" sz="1200" i="1" spc="-1">
                            <a:solidFill>
                              <a:srgbClr val="000000"/>
                            </a:solidFill>
                            <a:latin typeface="Cambria Math" panose="02040503050406030204" pitchFamily="18" charset="0"/>
                          </a:rPr>
                        </m:ctrlPr>
                      </m:sSubPr>
                      <m:e>
                        <m:r>
                          <a:rPr lang="tr-TR" sz="1200" i="1" spc="-1">
                            <a:solidFill>
                              <a:srgbClr val="000000"/>
                            </a:solidFill>
                            <a:latin typeface="Cambria Math" panose="02040503050406030204" pitchFamily="18" charset="0"/>
                          </a:rPr>
                          <m:t>𝑠𝑘</m:t>
                        </m:r>
                      </m:e>
                      <m:sub>
                        <m:r>
                          <a:rPr lang="tr-TR" sz="1200" b="0" i="1" spc="-1" smtClean="0">
                            <a:solidFill>
                              <a:srgbClr val="000000"/>
                            </a:solidFill>
                            <a:latin typeface="Cambria Math" panose="02040503050406030204" pitchFamily="18" charset="0"/>
                          </a:rPr>
                          <m:t>𝑁</m:t>
                        </m:r>
                      </m:sub>
                    </m:sSub>
                  </m:oMath>
                </a14:m>
                <a:r>
                  <a:rPr lang="en-US" spc="-1" dirty="0">
                    <a:solidFill>
                      <a:srgbClr val="000000"/>
                    </a:solidFill>
                    <a:latin typeface="Times New Roman"/>
                  </a:rPr>
                  <a:t>)</a:t>
                </a:r>
                <a:r>
                  <a:rPr lang="tr-TR" sz="1800" b="0" strike="noStrike" spc="-1" dirty="0">
                    <a:solidFill>
                      <a:srgbClr val="000000"/>
                    </a:solidFill>
                    <a:latin typeface="Times New Roman"/>
                    <a:ea typeface="DejaVu Sans"/>
                  </a:rPr>
                  <a:t>.</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P</a:t>
                </a:r>
                <a:r>
                  <a:rPr lang="en-US" sz="1800" b="0" strike="noStrike" spc="-1" dirty="0">
                    <a:solidFill>
                      <a:srgbClr val="000000"/>
                    </a:solidFill>
                    <a:latin typeface="Times New Roman"/>
                    <a:ea typeface="DejaVu Sans"/>
                  </a:rPr>
                  <a:t>lace each public key at one leaf of a Merkle hash tree (see below), and compute the root of the tree. This root will become the “master” public key of the new Merkle signature scheme.</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p:txBody>
          </p:sp>
        </mc:Choice>
        <mc:Fallback xmlns="">
          <p:sp>
            <p:nvSpPr>
              <p:cNvPr id="201" name="Dikdörtgen 11"/>
              <p:cNvSpPr>
                <a:spLocks noRot="1" noChangeAspect="1" noMove="1" noResize="1" noEditPoints="1" noAdjustHandles="1" noChangeArrowheads="1" noChangeShapeType="1" noTextEdit="1"/>
              </p:cNvSpPr>
              <p:nvPr/>
            </p:nvSpPr>
            <p:spPr>
              <a:xfrm>
                <a:off x="176400" y="1694160"/>
                <a:ext cx="4114080" cy="2860868"/>
              </a:xfrm>
              <a:prstGeom prst="rect">
                <a:avLst/>
              </a:prstGeom>
              <a:blipFill>
                <a:blip r:embed="rId4"/>
                <a:stretch>
                  <a:fillRect l="-1037" r="-2519"/>
                </a:stretch>
              </a:blipFill>
              <a:ln w="0">
                <a:noFill/>
              </a:ln>
            </p:spPr>
            <p:txBody>
              <a:bodyPr/>
              <a:lstStyle/>
              <a:p>
                <a:r>
                  <a:rPr lang="tr-TR">
                    <a:noFill/>
                  </a:rPr>
                  <a:t> </a:t>
                </a:r>
              </a:p>
            </p:txBody>
          </p:sp>
        </mc:Fallback>
      </mc:AlternateContent>
      <p:pic>
        <p:nvPicPr>
          <p:cNvPr id="202" name="Resim 1"/>
          <p:cNvPicPr/>
          <p:nvPr/>
        </p:nvPicPr>
        <p:blipFill>
          <a:blip r:embed="rId5"/>
          <a:stretch/>
        </p:blipFill>
        <p:spPr>
          <a:xfrm>
            <a:off x="4673160" y="1694160"/>
            <a:ext cx="4276080" cy="4075920"/>
          </a:xfrm>
          <a:prstGeom prst="rect">
            <a:avLst/>
          </a:prstGeom>
          <a:ln w="0">
            <a:noFill/>
          </a:ln>
        </p:spPr>
      </p:pic>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111940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0" name="Metin kutusu 3"/>
          <p:cNvSpPr/>
          <p:nvPr/>
        </p:nvSpPr>
        <p:spPr>
          <a:xfrm>
            <a:off x="108720" y="947520"/>
            <a:ext cx="5558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Tranforms one-time signatures to many-time signatures.</a:t>
            </a:r>
            <a:endParaRPr lang="en-US" sz="1800" b="0" strike="noStrike" spc="-1">
              <a:latin typeface="Arial"/>
            </a:endParaRPr>
          </a:p>
        </p:txBody>
      </p:sp>
      <mc:AlternateContent xmlns:mc="http://schemas.openxmlformats.org/markup-compatibility/2006" xmlns:a14="http://schemas.microsoft.com/office/drawing/2010/main">
        <mc:Choice Requires="a14">
          <p:sp>
            <p:nvSpPr>
              <p:cNvPr id="201" name="Dikdörtgen 11"/>
              <p:cNvSpPr/>
              <p:nvPr/>
            </p:nvSpPr>
            <p:spPr>
              <a:xfrm>
                <a:off x="176400" y="1694160"/>
                <a:ext cx="4114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N separate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keypairs. We can call those (</a:t>
                </a:r>
                <a14:m>
                  <m:oMath xmlns:m="http://schemas.openxmlformats.org/officeDocument/2006/math">
                    <m:sSub>
                      <m:sSubPr>
                        <m:ctrlPr>
                          <a:rPr lang="en-US" sz="1200" b="0" i="1" strike="noStrike" spc="-1" smtClean="0">
                            <a:solidFill>
                              <a:srgbClr val="000000"/>
                            </a:solidFill>
                            <a:latin typeface="Cambria Math" panose="02040503050406030204" pitchFamily="18" charset="0"/>
                          </a:rPr>
                        </m:ctrlPr>
                      </m:sSubPr>
                      <m:e>
                        <m:r>
                          <a:rPr lang="tr-TR" sz="1200" b="0" i="1" strike="noStrike" spc="-1" smtClean="0">
                            <a:solidFill>
                              <a:srgbClr val="000000"/>
                            </a:solidFill>
                            <a:latin typeface="Cambria Math" panose="02040503050406030204" pitchFamily="18" charset="0"/>
                          </a:rPr>
                          <m:t>𝑠𝑘</m:t>
                        </m:r>
                      </m:e>
                      <m:sub>
                        <m:r>
                          <a:rPr lang="tr-TR" sz="1200" b="0" i="1" strike="noStrike" spc="-1" smtClean="0">
                            <a:solidFill>
                              <a:srgbClr val="000000"/>
                            </a:solidFill>
                            <a:latin typeface="Cambria Math" panose="02040503050406030204" pitchFamily="18" charset="0"/>
                          </a:rPr>
                          <m:t>0</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a:t>
                </a:r>
                <a14:m>
                  <m:oMath xmlns:m="http://schemas.openxmlformats.org/officeDocument/2006/math">
                    <m:sSub>
                      <m:sSubPr>
                        <m:ctrlPr>
                          <a:rPr lang="en-US" sz="1200" i="1" spc="-1">
                            <a:solidFill>
                              <a:srgbClr val="000000"/>
                            </a:solidFill>
                            <a:latin typeface="Cambria Math" panose="02040503050406030204" pitchFamily="18" charset="0"/>
                          </a:rPr>
                        </m:ctrlPr>
                      </m:sSubPr>
                      <m:e>
                        <m:r>
                          <a:rPr lang="tr-TR" sz="1200" i="1" spc="-1">
                            <a:solidFill>
                              <a:srgbClr val="000000"/>
                            </a:solidFill>
                            <a:latin typeface="Cambria Math" panose="02040503050406030204" pitchFamily="18" charset="0"/>
                          </a:rPr>
                          <m:t>𝑠𝑘</m:t>
                        </m:r>
                      </m:e>
                      <m:sub>
                        <m:r>
                          <a:rPr lang="tr-TR" sz="1200" b="0" i="1" spc="-1" smtClean="0">
                            <a:solidFill>
                              <a:srgbClr val="000000"/>
                            </a:solidFill>
                            <a:latin typeface="Cambria Math" panose="02040503050406030204" pitchFamily="18" charset="0"/>
                          </a:rPr>
                          <m:t>𝑁</m:t>
                        </m:r>
                      </m:sub>
                    </m:sSub>
                  </m:oMath>
                </a14:m>
                <a:r>
                  <a:rPr lang="en-US" spc="-1" dirty="0">
                    <a:solidFill>
                      <a:srgbClr val="000000"/>
                    </a:solidFill>
                    <a:latin typeface="Times New Roman"/>
                  </a:rPr>
                  <a:t>)</a:t>
                </a:r>
                <a:r>
                  <a:rPr lang="tr-TR" sz="1800" b="0" strike="noStrike" spc="-1" dirty="0">
                    <a:solidFill>
                      <a:srgbClr val="000000"/>
                    </a:solidFill>
                    <a:latin typeface="Times New Roman"/>
                    <a:ea typeface="DejaVu Sans"/>
                  </a:rPr>
                  <a:t>.</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P</a:t>
                </a:r>
                <a:r>
                  <a:rPr lang="en-US" sz="1800" b="0" strike="noStrike" spc="-1" dirty="0">
                    <a:solidFill>
                      <a:srgbClr val="000000"/>
                    </a:solidFill>
                    <a:latin typeface="Times New Roman"/>
                    <a:ea typeface="DejaVu Sans"/>
                  </a:rPr>
                  <a:t>lace each public key at one leaf of a Merkle hash tree (see below), and compute the root of the tree. This root will become the “master” public key of the new Merkle signature scheme.</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3080" indent="-343080">
                  <a:lnSpc>
                    <a:spcPct val="100000"/>
                  </a:lnSpc>
                  <a:buClr>
                    <a:srgbClr val="000000"/>
                  </a:buClr>
                  <a:buFont typeface="+mj-lt"/>
                  <a:buAutoNum type="arabicPeriod"/>
                </a:pPr>
                <a:r>
                  <a:rPr lang="en-US" sz="1800" b="0" strike="noStrike" spc="-1" dirty="0">
                    <a:solidFill>
                      <a:srgbClr val="000000"/>
                    </a:solidFill>
                    <a:latin typeface="Times New Roman"/>
                    <a:ea typeface="DejaVu Sans"/>
                  </a:rPr>
                  <a:t>The signer retains all of the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and secret keys for use in signing.</a:t>
                </a:r>
                <a:endParaRPr lang="en-US" sz="1800" b="0" strike="noStrike" spc="-1" dirty="0">
                  <a:latin typeface="Arial"/>
                </a:endParaRPr>
              </a:p>
            </p:txBody>
          </p:sp>
        </mc:Choice>
        <mc:Fallback xmlns="">
          <p:sp>
            <p:nvSpPr>
              <p:cNvPr id="201" name="Dikdörtgen 11"/>
              <p:cNvSpPr>
                <a:spLocks noRot="1" noChangeAspect="1" noMove="1" noResize="1" noEditPoints="1" noAdjustHandles="1" noChangeArrowheads="1" noChangeShapeType="1" noTextEdit="1"/>
              </p:cNvSpPr>
              <p:nvPr/>
            </p:nvSpPr>
            <p:spPr>
              <a:xfrm>
                <a:off x="176400" y="1694160"/>
                <a:ext cx="4114080" cy="3691865"/>
              </a:xfrm>
              <a:prstGeom prst="rect">
                <a:avLst/>
              </a:prstGeom>
              <a:blipFill>
                <a:blip r:embed="rId4"/>
                <a:stretch>
                  <a:fillRect l="-1037" r="-2519" b="-1650"/>
                </a:stretch>
              </a:blipFill>
              <a:ln w="0">
                <a:noFill/>
              </a:ln>
            </p:spPr>
            <p:txBody>
              <a:bodyPr/>
              <a:lstStyle/>
              <a:p>
                <a:r>
                  <a:rPr lang="tr-TR">
                    <a:noFill/>
                  </a:rPr>
                  <a:t> </a:t>
                </a:r>
              </a:p>
            </p:txBody>
          </p:sp>
        </mc:Fallback>
      </mc:AlternateContent>
      <p:pic>
        <p:nvPicPr>
          <p:cNvPr id="202" name="Resim 1"/>
          <p:cNvPicPr/>
          <p:nvPr/>
        </p:nvPicPr>
        <p:blipFill>
          <a:blip r:embed="rId5"/>
          <a:stretch/>
        </p:blipFill>
        <p:spPr>
          <a:xfrm>
            <a:off x="4673160" y="1694160"/>
            <a:ext cx="4276080" cy="4075920"/>
          </a:xfrm>
          <a:prstGeom prst="rect">
            <a:avLst/>
          </a:prstGeom>
          <a:ln w="0">
            <a:noFill/>
          </a:ln>
        </p:spPr>
      </p:pic>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2495878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05" name="Grup 7"/>
          <p:cNvGrpSpPr/>
          <p:nvPr/>
        </p:nvGrpSpPr>
        <p:grpSpPr>
          <a:xfrm>
            <a:off x="0" y="-26640"/>
            <a:ext cx="9143280" cy="621000"/>
            <a:chOff x="0" y="-26640"/>
            <a:chExt cx="9143280" cy="621000"/>
          </a:xfrm>
        </p:grpSpPr>
        <p:sp>
          <p:nvSpPr>
            <p:cNvPr id="206"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07" name="Resim 10"/>
            <p:cNvPicPr/>
            <p:nvPr/>
          </p:nvPicPr>
          <p:blipFill>
            <a:blip r:embed="rId3"/>
            <a:stretch/>
          </p:blipFill>
          <p:spPr>
            <a:xfrm>
              <a:off x="8335440" y="-26640"/>
              <a:ext cx="613440" cy="621000"/>
            </a:xfrm>
            <a:prstGeom prst="rect">
              <a:avLst/>
            </a:prstGeom>
            <a:ln w="0">
              <a:noFill/>
            </a:ln>
          </p:spPr>
        </p:pic>
      </p:grpSp>
      <p:sp>
        <p:nvSpPr>
          <p:cNvPr id="209" name="Dikdörtgen 11"/>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8" name="Dikdörtgen 7"/>
              <p:cNvSpPr/>
              <p:nvPr/>
            </p:nvSpPr>
            <p:spPr>
              <a:xfrm>
                <a:off x="222437" y="859177"/>
                <a:ext cx="8419723" cy="5360250"/>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To sign the </a:t>
                </a:r>
                <a14:m>
                  <m:oMath xmlns:m="http://schemas.openxmlformats.org/officeDocument/2006/math">
                    <m:sSup>
                      <m:sSupPr>
                        <m:ctrlPr>
                          <a:rPr lang="en-US" i="1" smtClean="0">
                            <a:latin typeface="Cambria Math" panose="02040503050406030204" pitchFamily="18" charset="0"/>
                          </a:rPr>
                        </m:ctrlPr>
                      </m:sSupPr>
                      <m:e>
                        <m:r>
                          <a:rPr lang="tr-TR" b="0" i="1" smtClean="0">
                            <a:latin typeface="Cambria Math" panose="02040503050406030204" pitchFamily="18" charset="0"/>
                          </a:rPr>
                          <m:t>𝑖</m:t>
                        </m:r>
                      </m:e>
                      <m:sup>
                        <m:r>
                          <a:rPr lang="tr-TR" b="0" i="1" smtClean="0">
                            <a:latin typeface="Cambria Math" panose="02040503050406030204" pitchFamily="18" charset="0"/>
                          </a:rPr>
                          <m:t>𝑡h</m:t>
                        </m:r>
                      </m:sup>
                    </m:sSup>
                  </m:oMath>
                </a14:m>
                <a:r>
                  <a:rPr lang="en-US"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bit</a:t>
                </a:r>
                <a:r>
                  <a:rPr lang="en-US" dirty="0">
                    <a:latin typeface="Times New Roman" panose="02020603050405020304" pitchFamily="18" charset="0"/>
                    <a:cs typeface="Times New Roman" panose="02020603050405020304" pitchFamily="18" charset="0"/>
                  </a:rPr>
                  <a:t>, select the </a:t>
                </a:r>
                <a14:m>
                  <m:oMath xmlns:m="http://schemas.openxmlformats.org/officeDocument/2006/math">
                    <m:sSup>
                      <m:sSupPr>
                        <m:ctrlPr>
                          <a:rPr lang="en-US" i="1">
                            <a:latin typeface="Cambria Math" panose="02040503050406030204" pitchFamily="18" charset="0"/>
                          </a:rPr>
                        </m:ctrlPr>
                      </m:sSupPr>
                      <m:e>
                        <m:r>
                          <a:rPr lang="tr-TR" i="1">
                            <a:latin typeface="Cambria Math" panose="02040503050406030204" pitchFamily="18" charset="0"/>
                          </a:rPr>
                          <m:t>𝑖</m:t>
                        </m:r>
                      </m:e>
                      <m:sup>
                        <m:r>
                          <a:rPr lang="tr-TR" i="1">
                            <a:latin typeface="Cambria Math" panose="02040503050406030204" pitchFamily="18" charset="0"/>
                          </a:rPr>
                          <m:t>𝑡h</m:t>
                        </m:r>
                      </m:sup>
                    </m:sSup>
                  </m:oMath>
                </a14:m>
                <a:r>
                  <a:rPr lang="en-US" dirty="0">
                    <a:latin typeface="Times New Roman" panose="02020603050405020304" pitchFamily="18" charset="0"/>
                    <a:cs typeface="Times New Roman" panose="02020603050405020304" pitchFamily="18" charset="0"/>
                  </a:rPr>
                  <a:t>public key from the tree, and sign the message using the corresponding Lamport secret key. </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C</a:t>
                </a:r>
                <a:r>
                  <a:rPr lang="en-US" dirty="0" err="1">
                    <a:latin typeface="Times New Roman" panose="02020603050405020304" pitchFamily="18" charset="0"/>
                    <a:cs typeface="Times New Roman" panose="02020603050405020304" pitchFamily="18" charset="0"/>
                  </a:rPr>
                  <a:t>oncatenate</a:t>
                </a:r>
                <a:r>
                  <a:rPr lang="en-US" dirty="0">
                    <a:latin typeface="Times New Roman" panose="02020603050405020304" pitchFamily="18" charset="0"/>
                    <a:cs typeface="Times New Roman" panose="02020603050405020304" pitchFamily="18" charset="0"/>
                  </a:rPr>
                  <a:t> the resulting </a:t>
                </a:r>
                <a:r>
                  <a:rPr lang="en-US" dirty="0">
                    <a:solidFill>
                      <a:srgbClr val="008C3A"/>
                    </a:solidFill>
                    <a:latin typeface="Times New Roman" panose="02020603050405020304" pitchFamily="18" charset="0"/>
                    <a:cs typeface="Times New Roman" panose="02020603050405020304" pitchFamily="18" charset="0"/>
                  </a:rPr>
                  <a:t>signature</a:t>
                </a:r>
                <a:r>
                  <a:rPr lang="en-US" dirty="0">
                    <a:latin typeface="Times New Roman" panose="02020603050405020304" pitchFamily="18" charset="0"/>
                    <a:cs typeface="Times New Roman" panose="02020603050405020304" pitchFamily="18" charset="0"/>
                  </a:rPr>
                  <a:t> to the Lamport public key and tacks on a “</a:t>
                </a:r>
                <a:r>
                  <a:rPr lang="en-US" dirty="0" err="1">
                    <a:solidFill>
                      <a:srgbClr val="00A0D7"/>
                    </a:solidFill>
                    <a:latin typeface="Times New Roman" panose="02020603050405020304" pitchFamily="18" charset="0"/>
                    <a:cs typeface="Times New Roman" panose="02020603050405020304" pitchFamily="18" charset="0"/>
                  </a:rPr>
                  <a:t>Merkle</a:t>
                </a:r>
                <a:r>
                  <a:rPr lang="en-US" dirty="0">
                    <a:solidFill>
                      <a:srgbClr val="00A0D7"/>
                    </a:solidFill>
                    <a:latin typeface="Times New Roman" panose="02020603050405020304" pitchFamily="18" charset="0"/>
                    <a:cs typeface="Times New Roman" panose="02020603050405020304" pitchFamily="18" charset="0"/>
                  </a:rPr>
                  <a:t> proof</a:t>
                </a:r>
                <a:r>
                  <a:rPr lang="en-US" dirty="0">
                    <a:latin typeface="Times New Roman" panose="02020603050405020304" pitchFamily="18" charset="0"/>
                    <a:cs typeface="Times New Roman" panose="02020603050405020304" pitchFamily="18" charset="0"/>
                  </a:rPr>
                  <a:t>” that shows that this specific Lamport public key is contained within the tree identified by the root (i.e., the public key of the entire scheme). </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ransmit</a:t>
                </a:r>
                <a:r>
                  <a:rPr lang="en-US" dirty="0">
                    <a:latin typeface="Times New Roman" panose="02020603050405020304" pitchFamily="18" charset="0"/>
                    <a:cs typeface="Times New Roman" panose="02020603050405020304" pitchFamily="18" charset="0"/>
                  </a:rPr>
                  <a:t> this whole collection as the signature of the message.</a:t>
                </a:r>
              </a:p>
            </p:txBody>
          </p:sp>
        </mc:Choice>
        <mc:Fallback>
          <p:sp>
            <p:nvSpPr>
              <p:cNvPr id="8" name="Dikdörtgen 7"/>
              <p:cNvSpPr>
                <a:spLocks noRot="1" noChangeAspect="1" noMove="1" noResize="1" noEditPoints="1" noAdjustHandles="1" noChangeArrowheads="1" noChangeShapeType="1" noTextEdit="1"/>
              </p:cNvSpPr>
              <p:nvPr/>
            </p:nvSpPr>
            <p:spPr>
              <a:xfrm>
                <a:off x="222437" y="859177"/>
                <a:ext cx="8419723" cy="5360250"/>
              </a:xfrm>
              <a:prstGeom prst="rect">
                <a:avLst/>
              </a:prstGeom>
              <a:blipFill>
                <a:blip r:embed="rId4"/>
                <a:stretch>
                  <a:fillRect l="-434" t="-569" b="-91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4C7E66-3C2E-8303-F43B-AA5661723BA1}"/>
              </a:ext>
            </a:extLst>
          </p:cNvPr>
          <p:cNvPicPr>
            <a:picLocks noChangeAspect="1"/>
          </p:cNvPicPr>
          <p:nvPr/>
        </p:nvPicPr>
        <p:blipFill>
          <a:blip r:embed="rId5"/>
          <a:stretch>
            <a:fillRect/>
          </a:stretch>
        </p:blipFill>
        <p:spPr>
          <a:xfrm>
            <a:off x="2307560" y="3134722"/>
            <a:ext cx="4528880" cy="2104905"/>
          </a:xfrm>
          <a:prstGeom prst="rect">
            <a:avLst/>
          </a:prstGeom>
        </p:spPr>
      </p:pic>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73830B8A-1106-3C06-2013-E1F0A8343E7F}"/>
                  </a:ext>
                </a:extLst>
              </p14:cNvPr>
              <p14:cNvContentPartPr/>
              <p14:nvPr/>
            </p14:nvContentPartPr>
            <p14:xfrm>
              <a:off x="4398120" y="4955976"/>
              <a:ext cx="360" cy="360"/>
            </p14:xfrm>
          </p:contentPart>
        </mc:Choice>
        <mc:Fallback>
          <p:pic>
            <p:nvPicPr>
              <p:cNvPr id="20" name="Ink 19">
                <a:extLst>
                  <a:ext uri="{FF2B5EF4-FFF2-40B4-BE49-F238E27FC236}">
                    <a16:creationId xmlns:a16="http://schemas.microsoft.com/office/drawing/2014/main" id="{73830B8A-1106-3C06-2013-E1F0A8343E7F}"/>
                  </a:ext>
                </a:extLst>
              </p:cNvPr>
              <p:cNvPicPr/>
              <p:nvPr/>
            </p:nvPicPr>
            <p:blipFill>
              <a:blip r:embed="rId7"/>
              <a:stretch>
                <a:fillRect/>
              </a:stretch>
            </p:blipFill>
            <p:spPr>
              <a:xfrm>
                <a:off x="4335480" y="489333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76FDDB4E-96F4-01A5-2DD7-4E6F792366BF}"/>
                  </a:ext>
                </a:extLst>
              </p14:cNvPr>
              <p14:cNvContentPartPr/>
              <p14:nvPr/>
            </p14:nvContentPartPr>
            <p14:xfrm>
              <a:off x="3273120" y="4480416"/>
              <a:ext cx="360" cy="360"/>
            </p14:xfrm>
          </p:contentPart>
        </mc:Choice>
        <mc:Fallback>
          <p:pic>
            <p:nvPicPr>
              <p:cNvPr id="21" name="Ink 20">
                <a:extLst>
                  <a:ext uri="{FF2B5EF4-FFF2-40B4-BE49-F238E27FC236}">
                    <a16:creationId xmlns:a16="http://schemas.microsoft.com/office/drawing/2014/main" id="{76FDDB4E-96F4-01A5-2DD7-4E6F792366BF}"/>
                  </a:ext>
                </a:extLst>
              </p:cNvPr>
              <p:cNvPicPr/>
              <p:nvPr/>
            </p:nvPicPr>
            <p:blipFill>
              <a:blip r:embed="rId7"/>
              <a:stretch>
                <a:fillRect/>
              </a:stretch>
            </p:blipFill>
            <p:spPr>
              <a:xfrm>
                <a:off x="3210480" y="441741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2194ECDE-C02A-517E-D18C-4D8EADE5329A}"/>
                  </a:ext>
                </a:extLst>
              </p14:cNvPr>
              <p14:cNvContentPartPr/>
              <p14:nvPr/>
            </p14:nvContentPartPr>
            <p14:xfrm>
              <a:off x="5522760" y="3959496"/>
              <a:ext cx="360" cy="360"/>
            </p14:xfrm>
          </p:contentPart>
        </mc:Choice>
        <mc:Fallback>
          <p:pic>
            <p:nvPicPr>
              <p:cNvPr id="22" name="Ink 21">
                <a:extLst>
                  <a:ext uri="{FF2B5EF4-FFF2-40B4-BE49-F238E27FC236}">
                    <a16:creationId xmlns:a16="http://schemas.microsoft.com/office/drawing/2014/main" id="{2194ECDE-C02A-517E-D18C-4D8EADE5329A}"/>
                  </a:ext>
                </a:extLst>
              </p:cNvPr>
              <p:cNvPicPr/>
              <p:nvPr/>
            </p:nvPicPr>
            <p:blipFill>
              <a:blip r:embed="rId7"/>
              <a:stretch>
                <a:fillRect/>
              </a:stretch>
            </p:blipFill>
            <p:spPr>
              <a:xfrm>
                <a:off x="5459760" y="389649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55C96090-7992-E89B-8235-5FB6B9F166C4}"/>
                  </a:ext>
                </a:extLst>
              </p14:cNvPr>
              <p14:cNvContentPartPr/>
              <p14:nvPr/>
            </p14:nvContentPartPr>
            <p14:xfrm>
              <a:off x="3931560" y="4946976"/>
              <a:ext cx="360" cy="360"/>
            </p14:xfrm>
          </p:contentPart>
        </mc:Choice>
        <mc:Fallback>
          <p:pic>
            <p:nvPicPr>
              <p:cNvPr id="23" name="Ink 22">
                <a:extLst>
                  <a:ext uri="{FF2B5EF4-FFF2-40B4-BE49-F238E27FC236}">
                    <a16:creationId xmlns:a16="http://schemas.microsoft.com/office/drawing/2014/main" id="{55C96090-7992-E89B-8235-5FB6B9F166C4}"/>
                  </a:ext>
                </a:extLst>
              </p:cNvPr>
              <p:cNvPicPr/>
              <p:nvPr/>
            </p:nvPicPr>
            <p:blipFill>
              <a:blip r:embed="rId11"/>
              <a:stretch>
                <a:fillRect/>
              </a:stretch>
            </p:blipFill>
            <p:spPr>
              <a:xfrm>
                <a:off x="3868920" y="4883976"/>
                <a:ext cx="126000" cy="12600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11" name="Grup 7"/>
          <p:cNvGrpSpPr/>
          <p:nvPr/>
        </p:nvGrpSpPr>
        <p:grpSpPr>
          <a:xfrm>
            <a:off x="0" y="-26640"/>
            <a:ext cx="9143280" cy="621000"/>
            <a:chOff x="0" y="-26640"/>
            <a:chExt cx="9143280" cy="621000"/>
          </a:xfrm>
        </p:grpSpPr>
        <p:sp>
          <p:nvSpPr>
            <p:cNvPr id="212"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13" name="Resim 10"/>
            <p:cNvPicPr/>
            <p:nvPr/>
          </p:nvPicPr>
          <p:blipFill>
            <a:blip r:embed="rId3"/>
            <a:stretch/>
          </p:blipFill>
          <p:spPr>
            <a:xfrm>
              <a:off x="8335440" y="-26640"/>
              <a:ext cx="613440" cy="621000"/>
            </a:xfrm>
            <a:prstGeom prst="rect">
              <a:avLst/>
            </a:prstGeom>
            <a:ln w="0">
              <a:noFill/>
            </a:ln>
          </p:spPr>
        </p:pic>
      </p:grpSp>
      <p:sp>
        <p:nvSpPr>
          <p:cNvPr id="214" name="Dikdörtgen 9"/>
          <p:cNvSpPr/>
          <p:nvPr/>
        </p:nvSpPr>
        <p:spPr>
          <a:xfrm>
            <a:off x="677520" y="991800"/>
            <a:ext cx="7551360" cy="25838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To verify a signature of this form, </a:t>
            </a:r>
            <a:endParaRPr lang="en-US" sz="1800" b="0" strike="noStrike" spc="-1" dirty="0">
              <a:latin typeface="Arial"/>
            </a:endParaRPr>
          </a:p>
          <a:p>
            <a:pPr>
              <a:lnSpc>
                <a:spcPct val="100000"/>
              </a:lnSpc>
              <a:buNone/>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a:solidFill>
                  <a:srgbClr val="000000"/>
                </a:solidFill>
                <a:latin typeface="Times New Roman"/>
                <a:ea typeface="DejaVu Sans"/>
              </a:rPr>
              <a:t>U</a:t>
            </a:r>
            <a:r>
              <a:rPr lang="en-US" sz="1800" b="0" strike="noStrike" spc="-1" dirty="0" err="1">
                <a:solidFill>
                  <a:srgbClr val="000000"/>
                </a:solidFill>
                <a:latin typeface="Times New Roman"/>
                <a:ea typeface="DejaVu Sans"/>
              </a:rPr>
              <a:t>npack</a:t>
            </a:r>
            <a:r>
              <a:rPr lang="en-US" sz="1800" b="0" strike="noStrike" spc="-1" dirty="0">
                <a:solidFill>
                  <a:srgbClr val="000000"/>
                </a:solidFill>
                <a:latin typeface="Times New Roman"/>
                <a:ea typeface="DejaVu Sans"/>
              </a:rPr>
              <a:t> this “signature” as a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signature,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key, and Merkle Proof.</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a:solidFill>
                  <a:srgbClr val="000000"/>
                </a:solidFill>
                <a:latin typeface="Times New Roman"/>
                <a:ea typeface="DejaVu Sans"/>
              </a:rPr>
              <a:t>U</a:t>
            </a:r>
            <a:r>
              <a:rPr lang="en-US" sz="1800" b="0" strike="noStrike" spc="-1" dirty="0">
                <a:solidFill>
                  <a:srgbClr val="000000"/>
                </a:solidFill>
                <a:latin typeface="Times New Roman"/>
                <a:ea typeface="DejaVu Sans"/>
              </a:rPr>
              <a:t>se the Merkle Proof to verify that the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key is really in the tree.</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err="1">
                <a:solidFill>
                  <a:srgbClr val="000000"/>
                </a:solidFill>
                <a:latin typeface="Times New Roman"/>
                <a:ea typeface="DejaVu Sans"/>
              </a:rPr>
              <a:t>If</a:t>
            </a:r>
            <a:r>
              <a:rPr lang="en-US" sz="1800" b="0" strike="noStrike" spc="-1" dirty="0">
                <a:solidFill>
                  <a:srgbClr val="000000"/>
                </a:solidFill>
                <a:latin typeface="Times New Roman"/>
                <a:ea typeface="DejaVu Sans"/>
              </a:rPr>
              <a:t> these three objectives achieved, </a:t>
            </a:r>
            <a:r>
              <a:rPr lang="tr-TR" sz="1800" b="0" strike="noStrike" spc="-1" dirty="0">
                <a:solidFill>
                  <a:srgbClr val="000000"/>
                </a:solidFill>
                <a:latin typeface="Times New Roman"/>
                <a:ea typeface="DejaVu Sans"/>
              </a:rPr>
              <a:t>T</a:t>
            </a:r>
            <a:r>
              <a:rPr lang="en-US" sz="1800" b="0" strike="noStrike" spc="-1" dirty="0">
                <a:solidFill>
                  <a:srgbClr val="000000"/>
                </a:solidFill>
                <a:latin typeface="Times New Roman"/>
                <a:ea typeface="DejaVu Sans"/>
              </a:rPr>
              <a:t>rust the signature as valid</a:t>
            </a:r>
            <a:endParaRPr lang="en-US" sz="1800" b="0" strike="noStrike" spc="-1" dirty="0">
              <a:latin typeface="Arial"/>
            </a:endParaRPr>
          </a:p>
        </p:txBody>
      </p:sp>
      <p:sp>
        <p:nvSpPr>
          <p:cNvPr id="215" name="Metin kutusu 1"/>
          <p:cNvSpPr/>
          <p:nvPr/>
        </p:nvSpPr>
        <p:spPr>
          <a:xfrm>
            <a:off x="2347560" y="4727054"/>
            <a:ext cx="1601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Signature size</a:t>
            </a:r>
            <a:endParaRPr lang="en-US" sz="1800" b="0" strike="noStrike" spc="-1">
              <a:latin typeface="Arial"/>
            </a:endParaRPr>
          </a:p>
        </p:txBody>
      </p:sp>
      <p:sp>
        <p:nvSpPr>
          <p:cNvPr id="216" name="Metin kutusu 11"/>
          <p:cNvSpPr/>
          <p:nvPr/>
        </p:nvSpPr>
        <p:spPr>
          <a:xfrm>
            <a:off x="571320" y="4727054"/>
            <a:ext cx="1601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FF0000"/>
                </a:solidFill>
                <a:latin typeface="Times New Roman"/>
                <a:ea typeface="DejaVu Sans"/>
              </a:rPr>
              <a:t>Disadvantage</a:t>
            </a:r>
            <a:endParaRPr lang="en-US" sz="1800" b="0" strike="noStrike" spc="-1">
              <a:latin typeface="Arial"/>
            </a:endParaRPr>
          </a:p>
        </p:txBody>
      </p:sp>
      <p:sp>
        <p:nvSpPr>
          <p:cNvPr id="217" name="Metin kutusu 12"/>
          <p:cNvSpPr/>
          <p:nvPr/>
        </p:nvSpPr>
        <p:spPr>
          <a:xfrm>
            <a:off x="6390000" y="4727054"/>
            <a:ext cx="1945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Public key is just 1 hash value</a:t>
            </a:r>
            <a:endParaRPr lang="en-US" sz="1800" b="0" strike="noStrike" spc="-1">
              <a:latin typeface="Arial"/>
            </a:endParaRPr>
          </a:p>
        </p:txBody>
      </p:sp>
      <p:sp>
        <p:nvSpPr>
          <p:cNvPr id="218" name="Metin kutusu 13"/>
          <p:cNvSpPr/>
          <p:nvPr/>
        </p:nvSpPr>
        <p:spPr>
          <a:xfrm>
            <a:off x="4725360" y="4727054"/>
            <a:ext cx="1601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B050"/>
                </a:solidFill>
                <a:latin typeface="Times New Roman"/>
                <a:ea typeface="DejaVu Sans"/>
              </a:rPr>
              <a:t>Advantage</a:t>
            </a:r>
            <a:endParaRPr lang="en-US" sz="1800" b="0" strike="noStrike" spc="-1">
              <a:latin typeface="Arial"/>
            </a:endParaRPr>
          </a:p>
        </p:txBody>
      </p:sp>
      <p:sp>
        <p:nvSpPr>
          <p:cNvPr id="219" name="Metin kutusu 14"/>
          <p:cNvSpPr/>
          <p:nvPr/>
        </p:nvSpPr>
        <p:spPr>
          <a:xfrm>
            <a:off x="2041200" y="4711574"/>
            <a:ext cx="26496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2000" b="1" strike="noStrike" spc="-1">
                <a:solidFill>
                  <a:srgbClr val="000000"/>
                </a:solidFill>
                <a:latin typeface="Times New Roman"/>
                <a:ea typeface="DejaVu Sans"/>
              </a:rPr>
              <a:t>:</a:t>
            </a:r>
            <a:endParaRPr lang="en-US" sz="2000" b="0" strike="noStrike" spc="-1">
              <a:latin typeface="Arial"/>
            </a:endParaRPr>
          </a:p>
        </p:txBody>
      </p:sp>
      <p:sp>
        <p:nvSpPr>
          <p:cNvPr id="220" name="Metin kutusu 15"/>
          <p:cNvSpPr/>
          <p:nvPr/>
        </p:nvSpPr>
        <p:spPr>
          <a:xfrm>
            <a:off x="6010200" y="4696454"/>
            <a:ext cx="26496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2000" b="1" strike="noStrike" spc="-1">
                <a:solidFill>
                  <a:srgbClr val="000000"/>
                </a:solidFill>
                <a:latin typeface="Times New Roman"/>
                <a:ea typeface="DejaVu Sans"/>
              </a:rPr>
              <a:t>:</a:t>
            </a:r>
            <a:endParaRPr lang="en-US" sz="2000" b="0" strike="noStrike" spc="-1">
              <a:latin typeface="Arial"/>
            </a:endParaRPr>
          </a:p>
        </p:txBody>
      </p:sp>
      <p:sp>
        <p:nvSpPr>
          <p:cNvPr id="221" name="Dikdörtgen 1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23" name="Grup 7"/>
          <p:cNvGrpSpPr/>
          <p:nvPr/>
        </p:nvGrpSpPr>
        <p:grpSpPr>
          <a:xfrm>
            <a:off x="0" y="-26640"/>
            <a:ext cx="9143280" cy="621000"/>
            <a:chOff x="0" y="-26640"/>
            <a:chExt cx="9143280" cy="621000"/>
          </a:xfrm>
        </p:grpSpPr>
        <p:sp>
          <p:nvSpPr>
            <p:cNvPr id="224"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25" name="Resim 10"/>
            <p:cNvPicPr/>
            <p:nvPr/>
          </p:nvPicPr>
          <p:blipFill>
            <a:blip r:embed="rId3"/>
            <a:stretch/>
          </p:blipFill>
          <p:spPr>
            <a:xfrm>
              <a:off x="8335440" y="-26640"/>
              <a:ext cx="613440" cy="621000"/>
            </a:xfrm>
            <a:prstGeom prst="rect">
              <a:avLst/>
            </a:prstGeom>
            <a:ln w="0">
              <a:noFill/>
            </a:ln>
          </p:spPr>
        </p:pic>
      </p:grpSp>
      <p:sp>
        <p:nvSpPr>
          <p:cNvPr id="226" name="Dikdörtgen 9"/>
          <p:cNvSpPr/>
          <p:nvPr/>
        </p:nvSpPr>
        <p:spPr>
          <a:xfrm>
            <a:off x="2046960" y="830520"/>
            <a:ext cx="5049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IDEA</a:t>
            </a:r>
            <a:r>
              <a:rPr lang="tr-TR" sz="1800" b="0" strike="noStrike" spc="-1">
                <a:solidFill>
                  <a:srgbClr val="548235"/>
                </a:solidFill>
                <a:latin typeface="Times New Roman"/>
                <a:ea typeface="DejaVu Sans"/>
              </a:rPr>
              <a:t>: </a:t>
            </a:r>
            <a:r>
              <a:rPr lang="tr-TR" sz="1800" b="0" strike="noStrike" spc="-1">
                <a:solidFill>
                  <a:srgbClr val="000000"/>
                </a:solidFill>
                <a:latin typeface="Times New Roman"/>
                <a:ea typeface="DejaVu Sans"/>
              </a:rPr>
              <a:t>What if we don’t sign all of the message bits</a:t>
            </a:r>
            <a:endParaRPr lang="en-US" sz="1800" b="0" strike="noStrike" spc="-1">
              <a:latin typeface="Arial"/>
            </a:endParaRPr>
          </a:p>
        </p:txBody>
      </p:sp>
      <p:sp>
        <p:nvSpPr>
          <p:cNvPr id="227" name="Dikdörtgen 16"/>
          <p:cNvSpPr/>
          <p:nvPr/>
        </p:nvSpPr>
        <p:spPr>
          <a:xfrm>
            <a:off x="266040" y="1750680"/>
            <a:ext cx="887724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dirty="0" err="1">
                <a:solidFill>
                  <a:srgbClr val="000000"/>
                </a:solidFill>
                <a:latin typeface="Times New Roman"/>
                <a:ea typeface="DejaVu Sans"/>
              </a:rPr>
              <a:t>Let’s</a:t>
            </a:r>
            <a:r>
              <a:rPr lang="tr-TR" sz="1800" b="0" strike="noStrike" spc="-1" dirty="0">
                <a:solidFill>
                  <a:srgbClr val="000000"/>
                </a:solidFill>
                <a:latin typeface="Times New Roman"/>
                <a:ea typeface="DejaVu Sans"/>
              </a:rPr>
              <a:t> say </a:t>
            </a:r>
            <a:r>
              <a:rPr lang="tr-TR" sz="1800" b="0" strike="noStrike" spc="-1" dirty="0" err="1">
                <a:solidFill>
                  <a:srgbClr val="000000"/>
                </a:solidFill>
                <a:latin typeface="Times New Roman"/>
                <a:ea typeface="DejaVu Sans"/>
              </a:rPr>
              <a:t>we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sign</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only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the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message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bits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equal</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to</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one</a:t>
            </a:r>
            <a:r>
              <a:rPr lang="tr-TR" sz="1800" b="0" strike="noStrike" spc="-1" dirty="0">
                <a:solidFill>
                  <a:srgbClr val="000000"/>
                </a:solidFill>
                <a:latin typeface="Times New Roman"/>
                <a:ea typeface="DejaVu Sans"/>
              </a:rPr>
              <a:t>.</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tr-TR" sz="1800" b="0" strike="noStrike" spc="-1" dirty="0" err="1">
                <a:solidFill>
                  <a:srgbClr val="000000"/>
                </a:solidFill>
                <a:latin typeface="Times New Roman"/>
                <a:ea typeface="DejaVu Sans"/>
              </a:rPr>
              <a:t>This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would</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cut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the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public</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and</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secret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key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sizes</a:t>
            </a:r>
            <a:r>
              <a:rPr lang="tr-TR" sz="1800" b="0" strike="noStrike" spc="-1" dirty="0">
                <a:solidFill>
                  <a:srgbClr val="000000"/>
                </a:solidFill>
                <a:latin typeface="Times New Roman"/>
                <a:ea typeface="DejaVu Sans"/>
              </a:rPr>
              <a:t> in </a:t>
            </a:r>
            <a:r>
              <a:rPr lang="tr-TR" sz="1800" b="0" strike="noStrike" spc="-1" dirty="0" err="1">
                <a:solidFill>
                  <a:srgbClr val="000000"/>
                </a:solidFill>
                <a:latin typeface="Times New Roman"/>
                <a:ea typeface="DejaVu Sans"/>
              </a:rPr>
              <a:t>half</a:t>
            </a:r>
            <a:r>
              <a:rPr lang="tr-TR" sz="1800" b="0" strike="noStrike" spc="-1" dirty="0">
                <a:solidFill>
                  <a:srgbClr val="000000"/>
                </a:solidFill>
                <a:latin typeface="Times New Roman"/>
                <a:ea typeface="DejaVu Sans"/>
              </a:rPr>
              <a:t>. </a:t>
            </a:r>
            <a:endParaRPr lang="en-US" sz="1800" b="0" strike="noStrike" spc="-1" dirty="0">
              <a:latin typeface="Arial"/>
            </a:endParaRPr>
          </a:p>
          <a:p>
            <a:pPr>
              <a:lnSpc>
                <a:spcPct val="100000"/>
              </a:lnSpc>
              <a:buNone/>
            </a:pPr>
            <a:r>
              <a:rPr lang="tr-TR" sz="1800" b="0" strike="noStrike" spc="-1" dirty="0">
                <a:solidFill>
                  <a:srgbClr val="000000"/>
                </a:solidFill>
                <a:latin typeface="Times New Roman"/>
                <a:ea typeface="DejaVu Sans"/>
              </a:rPr>
              <a:t> </a:t>
            </a:r>
            <a:endParaRPr lang="en-US" sz="1800" b="0" strike="noStrike" spc="-1" dirty="0">
              <a:latin typeface="Arial"/>
            </a:endParaRPr>
          </a:p>
        </p:txBody>
      </p:sp>
      <p:sp>
        <p:nvSpPr>
          <p:cNvPr id="228" name="Dikdörtgen 17"/>
          <p:cNvSpPr/>
          <p:nvPr/>
        </p:nvSpPr>
        <p:spPr>
          <a:xfrm>
            <a:off x="266040" y="3366360"/>
            <a:ext cx="229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FF0000"/>
                </a:solidFill>
                <a:latin typeface="Times New Roman"/>
                <a:ea typeface="DejaVu Sans"/>
              </a:rPr>
              <a:t>VERY INSECURE</a:t>
            </a:r>
            <a:endParaRPr lang="en-US" sz="1800" b="0" strike="noStrike" spc="-1">
              <a:latin typeface="Arial"/>
            </a:endParaRPr>
          </a:p>
        </p:txBody>
      </p:sp>
      <p:sp>
        <p:nvSpPr>
          <p:cNvPr id="229" name="Düz Ok Bağlayıcısı 3"/>
          <p:cNvSpPr/>
          <p:nvPr/>
        </p:nvSpPr>
        <p:spPr>
          <a:xfrm>
            <a:off x="2208960" y="4995720"/>
            <a:ext cx="4254480" cy="36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graphicFrame>
        <p:nvGraphicFramePr>
          <p:cNvPr id="230" name="Tablo 6"/>
          <p:cNvGraphicFramePr/>
          <p:nvPr/>
        </p:nvGraphicFramePr>
        <p:xfrm>
          <a:off x="266040" y="4767480"/>
          <a:ext cx="1645920" cy="548640"/>
        </p:xfrm>
        <a:graphic>
          <a:graphicData uri="http://schemas.openxmlformats.org/drawingml/2006/table">
            <a:tbl>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274320">
                <a:tc>
                  <a:txBody>
                    <a:bodyPr/>
                    <a:lstStyle/>
                    <a:p>
                      <a:pPr>
                        <a:lnSpc>
                          <a:spcPct val="100000"/>
                        </a:lnSpc>
                        <a:buNone/>
                      </a:pPr>
                      <a:r>
                        <a:rPr lang="tr-TR" sz="1200" b="0" strike="noStrike" spc="-1">
                          <a:solidFill>
                            <a:srgbClr val="000000"/>
                          </a:solidFill>
                          <a:latin typeface="Times New Roman"/>
                        </a:rPr>
                        <a:t>111…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tr-TR" sz="1200" b="0" strike="noStrike" spc="-1">
                          <a:solidFill>
                            <a:srgbClr val="000000"/>
                          </a:solidFill>
                          <a:latin typeface="Times New Roman"/>
                        </a:rPr>
                        <a:t>abcd...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buNone/>
                      </a:pPr>
                      <a:r>
                        <a:rPr lang="tr-TR" sz="1200" b="0" strike="noStrike" spc="-1">
                          <a:solidFill>
                            <a:srgbClr val="000000"/>
                          </a:solidFill>
                          <a:latin typeface="Times New Roman"/>
                        </a:rPr>
                        <a:t>Message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tr-TR" sz="1200" b="0" strike="noStrike" spc="-1">
                          <a:solidFill>
                            <a:srgbClr val="000000"/>
                          </a:solidFill>
                          <a:latin typeface="Times New Roman"/>
                        </a:rPr>
                        <a:t>Signature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bl>
          </a:graphicData>
        </a:graphic>
      </p:graphicFrame>
      <p:graphicFrame>
        <p:nvGraphicFramePr>
          <p:cNvPr id="231" name="Tablo 20"/>
          <p:cNvGraphicFramePr/>
          <p:nvPr/>
        </p:nvGraphicFramePr>
        <p:xfrm>
          <a:off x="3506040" y="5605200"/>
          <a:ext cx="1645920" cy="548640"/>
        </p:xfrm>
        <a:graphic>
          <a:graphicData uri="http://schemas.openxmlformats.org/drawingml/2006/table">
            <a:tbl>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274320">
                <a:tc>
                  <a:txBody>
                    <a:bodyPr/>
                    <a:lstStyle/>
                    <a:p>
                      <a:pPr>
                        <a:lnSpc>
                          <a:spcPct val="100000"/>
                        </a:lnSpc>
                        <a:buNone/>
                      </a:pPr>
                      <a:r>
                        <a:rPr lang="tr-TR" sz="1200" b="0" strike="sngStrike" spc="-1">
                          <a:solidFill>
                            <a:srgbClr val="FF0000"/>
                          </a:solidFill>
                          <a:latin typeface="Times New Roman"/>
                        </a:rPr>
                        <a:t>111</a:t>
                      </a:r>
                      <a:r>
                        <a:rPr lang="tr-TR" sz="1200" b="0" strike="noStrike" spc="-1">
                          <a:solidFill>
                            <a:srgbClr val="000000"/>
                          </a:solidFill>
                          <a:latin typeface="Times New Roman"/>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tr-TR" sz="1200" b="0" strike="sngStrike" spc="-1">
                          <a:solidFill>
                            <a:srgbClr val="FF0000"/>
                          </a:solidFill>
                          <a:latin typeface="Times New Roman"/>
                        </a:rPr>
                        <a:t>abc</a:t>
                      </a:r>
                      <a:r>
                        <a:rPr lang="tr-TR" sz="1200" b="0" strike="noStrike" spc="-1">
                          <a:solidFill>
                            <a:srgbClr val="000000"/>
                          </a:solidFill>
                          <a:latin typeface="Times New Roman"/>
                        </a:rPr>
                        <a:t>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buNone/>
                      </a:pPr>
                      <a:r>
                        <a:rPr lang="tr-TR" sz="1200" b="0" strike="noStrike" spc="-1">
                          <a:solidFill>
                            <a:srgbClr val="000000"/>
                          </a:solidFill>
                          <a:latin typeface="Times New Roman"/>
                        </a:rPr>
                        <a:t>Message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tr-TR" sz="1200" b="0" strike="noStrike" spc="-1">
                          <a:solidFill>
                            <a:srgbClr val="000000"/>
                          </a:solidFill>
                          <a:latin typeface="Times New Roman"/>
                        </a:rPr>
                        <a:t>Signature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bl>
          </a:graphicData>
        </a:graphic>
      </p:graphicFrame>
      <p:graphicFrame>
        <p:nvGraphicFramePr>
          <p:cNvPr id="232" name="Tablo 21"/>
          <p:cNvGraphicFramePr/>
          <p:nvPr/>
        </p:nvGraphicFramePr>
        <p:xfrm>
          <a:off x="6689520" y="4767480"/>
          <a:ext cx="1645920" cy="548640"/>
        </p:xfrm>
        <a:graphic>
          <a:graphicData uri="http://schemas.openxmlformats.org/drawingml/2006/table">
            <a:tbl>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274320">
                <a:tc>
                  <a:txBody>
                    <a:bodyPr/>
                    <a:lstStyle/>
                    <a:p>
                      <a:pPr>
                        <a:lnSpc>
                          <a:spcPct val="100000"/>
                        </a:lnSpc>
                        <a:buNone/>
                      </a:pPr>
                      <a:r>
                        <a:rPr lang="tr-TR" sz="1200" b="0" strike="noStrike" spc="-1">
                          <a:solidFill>
                            <a:srgbClr val="000000"/>
                          </a:solidFill>
                          <a:latin typeface="Times New Roman"/>
                        </a:rPr>
                        <a:t>000…</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tr-TR" sz="1200" b="0" strike="noStrike" spc="-1">
                          <a:solidFill>
                            <a:srgbClr val="000000"/>
                          </a:solidFill>
                          <a:latin typeface="Times New Roman"/>
                        </a:rPr>
                        <a:t>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buNone/>
                      </a:pPr>
                      <a:r>
                        <a:rPr lang="tr-TR" sz="1200" b="0" strike="noStrike" spc="-1">
                          <a:solidFill>
                            <a:srgbClr val="000000"/>
                          </a:solidFill>
                          <a:latin typeface="Times New Roman"/>
                        </a:rPr>
                        <a:t>Message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tr-TR" sz="1200" b="0" strike="noStrike" spc="-1">
                          <a:solidFill>
                            <a:srgbClr val="000000"/>
                          </a:solidFill>
                          <a:latin typeface="Times New Roman"/>
                        </a:rPr>
                        <a:t>Signature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bl>
          </a:graphicData>
        </a:graphic>
      </p:graphicFrame>
      <p:sp>
        <p:nvSpPr>
          <p:cNvPr id="233" name="Düz Ok Bağlayıcısı 22"/>
          <p:cNvSpPr/>
          <p:nvPr/>
        </p:nvSpPr>
        <p:spPr>
          <a:xfrm>
            <a:off x="4329000" y="4730760"/>
            <a:ext cx="6840" cy="70776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
        <p:nvSpPr>
          <p:cNvPr id="234" name="Metin kutusu 24"/>
          <p:cNvSpPr/>
          <p:nvPr/>
        </p:nvSpPr>
        <p:spPr>
          <a:xfrm>
            <a:off x="880560" y="4259520"/>
            <a:ext cx="41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A</a:t>
            </a:r>
            <a:endParaRPr lang="en-US" sz="1800" b="0" strike="noStrike" spc="-1">
              <a:latin typeface="Arial"/>
            </a:endParaRPr>
          </a:p>
        </p:txBody>
      </p:sp>
      <p:sp>
        <p:nvSpPr>
          <p:cNvPr id="235" name="Metin kutusu 25"/>
          <p:cNvSpPr/>
          <p:nvPr/>
        </p:nvSpPr>
        <p:spPr>
          <a:xfrm>
            <a:off x="4155480" y="4222800"/>
            <a:ext cx="41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C</a:t>
            </a:r>
            <a:endParaRPr lang="en-US" sz="1800" b="0" strike="noStrike" spc="-1">
              <a:latin typeface="Arial"/>
            </a:endParaRPr>
          </a:p>
        </p:txBody>
      </p:sp>
      <p:sp>
        <p:nvSpPr>
          <p:cNvPr id="236" name="Metin kutusu 26"/>
          <p:cNvSpPr/>
          <p:nvPr/>
        </p:nvSpPr>
        <p:spPr>
          <a:xfrm>
            <a:off x="7304400" y="4222800"/>
            <a:ext cx="41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B</a:t>
            </a:r>
            <a:endParaRPr lang="en-US" sz="1800" b="0" strike="noStrike" spc="-1">
              <a:latin typeface="Arial"/>
            </a:endParaRPr>
          </a:p>
        </p:txBody>
      </p:sp>
      <p:sp>
        <p:nvSpPr>
          <p:cNvPr id="237" name="Dikdörtgen 18"/>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39" name="Grup 7"/>
          <p:cNvGrpSpPr/>
          <p:nvPr/>
        </p:nvGrpSpPr>
        <p:grpSpPr>
          <a:xfrm>
            <a:off x="0" y="-26640"/>
            <a:ext cx="9143280" cy="621000"/>
            <a:chOff x="0" y="-26640"/>
            <a:chExt cx="9143280" cy="621000"/>
          </a:xfrm>
        </p:grpSpPr>
        <p:sp>
          <p:nvSpPr>
            <p:cNvPr id="240"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41" name="Resim 10"/>
            <p:cNvPicPr/>
            <p:nvPr/>
          </p:nvPicPr>
          <p:blipFill>
            <a:blip r:embed="rId3"/>
            <a:stretch/>
          </p:blipFill>
          <p:spPr>
            <a:xfrm>
              <a:off x="8335440" y="-26640"/>
              <a:ext cx="613440" cy="621000"/>
            </a:xfrm>
            <a:prstGeom prst="rect">
              <a:avLst/>
            </a:prstGeom>
            <a:ln w="0">
              <a:noFill/>
            </a:ln>
          </p:spPr>
        </p:pic>
      </p:grpSp>
      <p:sp>
        <p:nvSpPr>
          <p:cNvPr id="242" name="Dikdörtgen 9"/>
          <p:cNvSpPr/>
          <p:nvPr/>
        </p:nvSpPr>
        <p:spPr>
          <a:xfrm>
            <a:off x="1557000" y="1236600"/>
            <a:ext cx="6027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We need to add checksum and sign checksum with message</a:t>
            </a:r>
            <a:endParaRPr lang="en-US" sz="1800" b="0" strike="noStrike" spc="-1">
              <a:latin typeface="Arial"/>
            </a:endParaRPr>
          </a:p>
        </p:txBody>
      </p:sp>
      <p:pic>
        <p:nvPicPr>
          <p:cNvPr id="243" name="Resim 1"/>
          <p:cNvPicPr/>
          <p:nvPr/>
        </p:nvPicPr>
        <p:blipFill>
          <a:blip r:embed="rId4"/>
          <a:stretch/>
        </p:blipFill>
        <p:spPr>
          <a:xfrm>
            <a:off x="355320" y="2769480"/>
            <a:ext cx="8430840" cy="2679840"/>
          </a:xfrm>
          <a:prstGeom prst="rect">
            <a:avLst/>
          </a:prstGeom>
          <a:ln w="0">
            <a:noFill/>
          </a:ln>
        </p:spPr>
      </p:pic>
      <p:sp>
        <p:nvSpPr>
          <p:cNvPr id="244"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45" name="Dikdörtgen 11"/>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47" name="Metin kutusu 1"/>
          <p:cNvSpPr/>
          <p:nvPr/>
        </p:nvSpPr>
        <p:spPr>
          <a:xfrm>
            <a:off x="3539880" y="2806560"/>
            <a:ext cx="238932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tr-TR" sz="4000" b="1" strike="noStrike" spc="-1">
                <a:solidFill>
                  <a:srgbClr val="000000"/>
                </a:solidFill>
                <a:latin typeface="Times New Roman"/>
                <a:ea typeface="DejaVu Sans"/>
              </a:rPr>
              <a:t>WOTS</a:t>
            </a:r>
            <a:endParaRPr lang="en-US" sz="40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49" name="Grup 7"/>
          <p:cNvGrpSpPr/>
          <p:nvPr/>
        </p:nvGrpSpPr>
        <p:grpSpPr>
          <a:xfrm>
            <a:off x="0" y="-26640"/>
            <a:ext cx="9143280" cy="621000"/>
            <a:chOff x="0" y="-26640"/>
            <a:chExt cx="9143280" cy="621000"/>
          </a:xfrm>
        </p:grpSpPr>
        <p:sp>
          <p:nvSpPr>
            <p:cNvPr id="250"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51" name="Resim 10"/>
            <p:cNvPicPr/>
            <p:nvPr/>
          </p:nvPicPr>
          <p:blipFill>
            <a:blip r:embed="rId3"/>
            <a:stretch/>
          </p:blipFill>
          <p:spPr>
            <a:xfrm>
              <a:off x="8335440" y="-26640"/>
              <a:ext cx="613440" cy="621000"/>
            </a:xfrm>
            <a:prstGeom prst="rect">
              <a:avLst/>
            </a:prstGeom>
            <a:ln w="0">
              <a:noFill/>
            </a:ln>
          </p:spPr>
        </p:pic>
      </p:grpSp>
      <p:sp>
        <p:nvSpPr>
          <p:cNvPr id="252" name="Dikdörtgen 1"/>
          <p:cNvSpPr/>
          <p:nvPr/>
        </p:nvSpPr>
        <p:spPr>
          <a:xfrm>
            <a:off x="1360080" y="897120"/>
            <a:ext cx="6423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IDEA</a:t>
            </a:r>
            <a:r>
              <a:rPr lang="tr-TR" sz="1800" b="0" strike="noStrike" spc="-1">
                <a:solidFill>
                  <a:srgbClr val="548235"/>
                </a:solidFill>
                <a:latin typeface="Times New Roman"/>
                <a:ea typeface="DejaVu Sans"/>
              </a:rPr>
              <a:t>:</a:t>
            </a:r>
            <a:r>
              <a:rPr lang="tr-TR" sz="1800" b="0" strike="noStrike" spc="-1">
                <a:solidFill>
                  <a:srgbClr val="000000"/>
                </a:solidFill>
                <a:latin typeface="Times New Roman"/>
                <a:ea typeface="DejaVu Sans"/>
              </a:rPr>
              <a:t> Divide message into N pieces of length l and sign each piece</a:t>
            </a:r>
            <a:endParaRPr lang="en-US" sz="1800" b="0" strike="noStrike" spc="-1">
              <a:latin typeface="Arial"/>
            </a:endParaRPr>
          </a:p>
        </p:txBody>
      </p:sp>
      <p:sp>
        <p:nvSpPr>
          <p:cNvPr id="253" name="Dikdörtgen 12"/>
          <p:cNvSpPr/>
          <p:nvPr/>
        </p:nvSpPr>
        <p:spPr>
          <a:xfrm>
            <a:off x="1459800" y="1760400"/>
            <a:ext cx="6247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We need  secret and public key (For each possible value of piece) </a:t>
            </a:r>
            <a:endParaRPr lang="en-US" sz="1800" b="0" strike="noStrike" spc="-1">
              <a:latin typeface="Arial"/>
            </a:endParaRPr>
          </a:p>
        </p:txBody>
      </p:sp>
      <p:pic>
        <p:nvPicPr>
          <p:cNvPr id="254" name="Resim 2"/>
          <p:cNvPicPr/>
          <p:nvPr/>
        </p:nvPicPr>
        <p:blipFill>
          <a:blip r:embed="rId4"/>
          <a:stretch/>
        </p:blipFill>
        <p:spPr>
          <a:xfrm>
            <a:off x="2152800" y="2843640"/>
            <a:ext cx="4838040" cy="1466280"/>
          </a:xfrm>
          <a:prstGeom prst="rect">
            <a:avLst/>
          </a:prstGeom>
          <a:ln w="0">
            <a:noFill/>
          </a:ln>
        </p:spPr>
      </p:pic>
      <p:sp>
        <p:nvSpPr>
          <p:cNvPr id="255"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57" name="Grup 7"/>
          <p:cNvGrpSpPr/>
          <p:nvPr/>
        </p:nvGrpSpPr>
        <p:grpSpPr>
          <a:xfrm>
            <a:off x="0" y="-26640"/>
            <a:ext cx="9143280" cy="621000"/>
            <a:chOff x="0" y="-26640"/>
            <a:chExt cx="9143280" cy="621000"/>
          </a:xfrm>
        </p:grpSpPr>
        <p:sp>
          <p:nvSpPr>
            <p:cNvPr id="25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59" name="Resim 10"/>
            <p:cNvPicPr/>
            <p:nvPr/>
          </p:nvPicPr>
          <p:blipFill>
            <a:blip r:embed="rId3"/>
            <a:stretch/>
          </p:blipFill>
          <p:spPr>
            <a:xfrm>
              <a:off x="8335440" y="-26640"/>
              <a:ext cx="613440" cy="621000"/>
            </a:xfrm>
            <a:prstGeom prst="rect">
              <a:avLst/>
            </a:prstGeom>
            <a:ln w="0">
              <a:noFill/>
            </a:ln>
          </p:spPr>
        </p:pic>
      </p:grpSp>
      <p:sp>
        <p:nvSpPr>
          <p:cNvPr id="260" name="Dikdörtgen 1"/>
          <p:cNvSpPr/>
          <p:nvPr/>
        </p:nvSpPr>
        <p:spPr>
          <a:xfrm>
            <a:off x="1360080" y="897120"/>
            <a:ext cx="6423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IDEA</a:t>
            </a:r>
            <a:r>
              <a:rPr lang="tr-TR" sz="1800" b="0" strike="noStrike" spc="-1">
                <a:solidFill>
                  <a:srgbClr val="548235"/>
                </a:solidFill>
                <a:latin typeface="Times New Roman"/>
                <a:ea typeface="DejaVu Sans"/>
              </a:rPr>
              <a:t>:</a:t>
            </a:r>
            <a:r>
              <a:rPr lang="tr-TR" sz="1800" b="0" strike="noStrike" spc="-1">
                <a:solidFill>
                  <a:srgbClr val="000000"/>
                </a:solidFill>
                <a:latin typeface="Times New Roman"/>
                <a:ea typeface="DejaVu Sans"/>
              </a:rPr>
              <a:t> Divide message into N pieces of length l and sign each piece</a:t>
            </a:r>
            <a:endParaRPr lang="en-US" sz="1800" b="0" strike="noStrike" spc="-1">
              <a:latin typeface="Arial"/>
            </a:endParaRPr>
          </a:p>
        </p:txBody>
      </p:sp>
      <p:sp>
        <p:nvSpPr>
          <p:cNvPr id="261" name="Dikdörtgen 3"/>
          <p:cNvSpPr/>
          <p:nvPr/>
        </p:nvSpPr>
        <p:spPr>
          <a:xfrm>
            <a:off x="1299240" y="3221280"/>
            <a:ext cx="1108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B050"/>
                </a:solidFill>
                <a:latin typeface="Times New Roman"/>
                <a:ea typeface="DejaVu Sans"/>
              </a:rPr>
              <a:t>R</a:t>
            </a:r>
            <a:r>
              <a:rPr lang="en-US" sz="1800" b="0" strike="noStrike" spc="-1">
                <a:solidFill>
                  <a:srgbClr val="00B050"/>
                </a:solidFill>
                <a:latin typeface="Times New Roman"/>
                <a:ea typeface="DejaVu Sans"/>
              </a:rPr>
              <a:t>educes</a:t>
            </a:r>
            <a:r>
              <a:rPr lang="tr-TR" sz="1800" b="0" strike="noStrike" spc="-1">
                <a:solidFill>
                  <a:srgbClr val="00B050"/>
                </a:solidFill>
                <a:latin typeface="Times New Roman"/>
                <a:ea typeface="DejaVu Sans"/>
              </a:rPr>
              <a:t> :</a:t>
            </a:r>
            <a:endParaRPr lang="en-US" sz="1800" b="0" strike="noStrike" spc="-1">
              <a:latin typeface="Arial"/>
            </a:endParaRPr>
          </a:p>
        </p:txBody>
      </p:sp>
      <mc:AlternateContent xmlns:mc="http://schemas.openxmlformats.org/markup-compatibility/2006" xmlns:a14="http://schemas.microsoft.com/office/drawing/2010/main">
        <mc:Choice Requires="a14">
          <p:sp>
            <p:nvSpPr>
              <p:cNvPr id="262" name="Dikdörtgen 9"/>
              <p:cNvSpPr/>
              <p:nvPr/>
            </p:nvSpPr>
            <p:spPr>
              <a:xfrm>
                <a:off x="5340240" y="3066120"/>
                <a:ext cx="2792160" cy="94553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dirty="0">
                    <a:solidFill>
                      <a:srgbClr val="000000"/>
                    </a:solidFill>
                    <a:latin typeface="Times New Roman"/>
                    <a:ea typeface="DejaVu Sans"/>
                  </a:rPr>
                  <a:t>I</a:t>
                </a:r>
                <a:r>
                  <a:rPr lang="en-US" sz="1800" b="0" strike="noStrike" spc="-1" dirty="0" err="1">
                    <a:solidFill>
                      <a:srgbClr val="000000"/>
                    </a:solidFill>
                    <a:latin typeface="Times New Roman"/>
                    <a:ea typeface="DejaVu Sans"/>
                  </a:rPr>
                  <a:t>ncreasing</a:t>
                </a:r>
                <a:r>
                  <a:rPr lang="en-US" sz="1800" b="0" strike="noStrike" spc="-1" dirty="0">
                    <a:solidFill>
                      <a:srgbClr val="000000"/>
                    </a:solidFill>
                    <a:latin typeface="Times New Roman"/>
                    <a:ea typeface="DejaVu Sans"/>
                  </a:rPr>
                  <a:t> the public and secret key size by a factor of</a:t>
                </a:r>
                <a:r>
                  <a:rPr lang="tr-TR" sz="1800" b="0" strike="noStrike" spc="-1" dirty="0">
                    <a:solidFill>
                      <a:srgbClr val="000000"/>
                    </a:solidFill>
                    <a:latin typeface="Times New Roman"/>
                    <a:ea typeface="DejaVu Sans"/>
                  </a:rPr>
                  <a:t> </a:t>
                </a:r>
                <a14:m>
                  <m:oMath xmlns:m="http://schemas.openxmlformats.org/officeDocument/2006/math">
                    <m:sSup>
                      <m:sSupPr>
                        <m:ctrlPr>
                          <a:rPr lang="tr-TR" sz="1800" b="0" i="1" strike="noStrike" spc="-1" smtClean="0">
                            <a:solidFill>
                              <a:srgbClr val="000000"/>
                            </a:solidFill>
                            <a:latin typeface="Cambria Math" panose="02040503050406030204" pitchFamily="18" charset="0"/>
                          </a:rPr>
                        </m:ctrlPr>
                      </m:sSupPr>
                      <m:e>
                        <m:r>
                          <a:rPr lang="tr-TR" sz="1800" b="0" i="1" strike="noStrike" spc="-1" smtClean="0">
                            <a:solidFill>
                              <a:srgbClr val="000000"/>
                            </a:solidFill>
                            <a:latin typeface="Cambria Math" panose="02040503050406030204" pitchFamily="18" charset="0"/>
                          </a:rPr>
                          <m:t>2</m:t>
                        </m:r>
                      </m:e>
                      <m:sup>
                        <m:r>
                          <a:rPr lang="tr-TR" sz="1800" b="0" i="1" strike="noStrike" spc="-1" smtClean="0">
                            <a:solidFill>
                              <a:srgbClr val="000000"/>
                            </a:solidFill>
                            <a:latin typeface="Cambria Math" panose="02040503050406030204" pitchFamily="18" charset="0"/>
                          </a:rPr>
                          <m:t>𝑙</m:t>
                        </m:r>
                      </m:sup>
                    </m:sSup>
                  </m:oMath>
                </a14:m>
                <a:r>
                  <a:rPr lang="en-US" sz="1800" b="0" strike="noStrike" spc="-1" dirty="0">
                    <a:solidFill>
                      <a:srgbClr val="000000"/>
                    </a:solidFill>
                    <a:latin typeface="Times New Roman"/>
                    <a:ea typeface="DejaVu Sans"/>
                  </a:rPr>
                  <a:t> </a:t>
                </a:r>
                <a:endParaRPr lang="en-US" sz="1800" b="0" strike="noStrike" spc="-1" dirty="0">
                  <a:latin typeface="Arial"/>
                </a:endParaRPr>
              </a:p>
            </p:txBody>
          </p:sp>
        </mc:Choice>
        <mc:Fallback xmlns="">
          <p:sp>
            <p:nvSpPr>
              <p:cNvPr id="262" name="Dikdörtgen 9"/>
              <p:cNvSpPr>
                <a:spLocks noRot="1" noChangeAspect="1" noMove="1" noResize="1" noEditPoints="1" noAdjustHandles="1" noChangeArrowheads="1" noChangeShapeType="1" noTextEdit="1"/>
              </p:cNvSpPr>
              <p:nvPr/>
            </p:nvSpPr>
            <p:spPr>
              <a:xfrm>
                <a:off x="5340240" y="3066120"/>
                <a:ext cx="2792160" cy="945536"/>
              </a:xfrm>
              <a:prstGeom prst="rect">
                <a:avLst/>
              </a:prstGeom>
              <a:blipFill>
                <a:blip r:embed="rId4"/>
                <a:stretch>
                  <a:fillRect l="-1965" t="-3871" b="-7742"/>
                </a:stretch>
              </a:blipFill>
              <a:ln w="0">
                <a:noFill/>
              </a:ln>
            </p:spPr>
            <p:txBody>
              <a:bodyPr/>
              <a:lstStyle/>
              <a:p>
                <a:r>
                  <a:rPr lang="tr-TR">
                    <a:noFill/>
                  </a:rPr>
                  <a:t> </a:t>
                </a:r>
              </a:p>
            </p:txBody>
          </p:sp>
        </mc:Fallback>
      </mc:AlternateContent>
      <p:sp>
        <p:nvSpPr>
          <p:cNvPr id="263" name="Dikdörtgen 13"/>
          <p:cNvSpPr/>
          <p:nvPr/>
        </p:nvSpPr>
        <p:spPr>
          <a:xfrm>
            <a:off x="2481480" y="2977200"/>
            <a:ext cx="1972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a:t>
            </a:r>
            <a:r>
              <a:rPr lang="en-US" sz="1800" b="0" strike="noStrike" spc="-1">
                <a:solidFill>
                  <a:srgbClr val="000000"/>
                </a:solidFill>
                <a:latin typeface="Times New Roman"/>
                <a:ea typeface="DejaVu Sans"/>
              </a:rPr>
              <a:t>he size of the signature by a factor of </a:t>
            </a:r>
            <a:r>
              <a:rPr lang="tr-TR" sz="1800" b="0" strike="noStrike" spc="-1">
                <a:solidFill>
                  <a:srgbClr val="000000"/>
                </a:solidFill>
                <a:latin typeface="Times New Roman"/>
                <a:ea typeface="DejaVu Sans"/>
              </a:rPr>
              <a:t>N</a:t>
            </a:r>
            <a:r>
              <a:rPr lang="en-US" sz="1800" b="0" strike="noStrike" spc="-1">
                <a:solidFill>
                  <a:srgbClr val="000000"/>
                </a:solidFill>
                <a:latin typeface="Times New Roman"/>
                <a:ea typeface="DejaVu Sans"/>
              </a:rPr>
              <a:t> </a:t>
            </a:r>
            <a:endParaRPr lang="en-US" sz="1800" b="0" strike="noStrike" spc="-1">
              <a:latin typeface="Arial"/>
            </a:endParaRPr>
          </a:p>
        </p:txBody>
      </p:sp>
      <p:sp>
        <p:nvSpPr>
          <p:cNvPr id="264" name="Dikdörtgen 14"/>
          <p:cNvSpPr/>
          <p:nvPr/>
        </p:nvSpPr>
        <p:spPr>
          <a:xfrm>
            <a:off x="4614120" y="3224880"/>
            <a:ext cx="721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FF0000"/>
                </a:solidFill>
                <a:latin typeface="Times New Roman"/>
                <a:ea typeface="DejaVu Sans"/>
              </a:rPr>
              <a:t>C</a:t>
            </a:r>
            <a:r>
              <a:rPr lang="en-US" sz="1800" b="0" strike="noStrike" spc="-1">
                <a:solidFill>
                  <a:srgbClr val="FF0000"/>
                </a:solidFill>
                <a:latin typeface="Times New Roman"/>
                <a:ea typeface="DejaVu Sans"/>
              </a:rPr>
              <a:t>ost</a:t>
            </a:r>
            <a:r>
              <a:rPr lang="tr-TR" sz="1800" b="0" strike="noStrike" spc="-1">
                <a:solidFill>
                  <a:srgbClr val="FF0000"/>
                </a:solidFill>
                <a:latin typeface="Times New Roman"/>
                <a:ea typeface="DejaVu Sans"/>
              </a:rPr>
              <a:t>:</a:t>
            </a:r>
            <a:r>
              <a:rPr lang="en-US" sz="1800" b="0" strike="noStrike" spc="-1">
                <a:solidFill>
                  <a:srgbClr val="FF0000"/>
                </a:solidFill>
                <a:latin typeface="Times New Roman"/>
                <a:ea typeface="DejaVu Sans"/>
              </a:rPr>
              <a:t> </a:t>
            </a:r>
            <a:endParaRPr lang="en-US" sz="1800" b="0" strike="noStrike" spc="-1">
              <a:latin typeface="Arial"/>
            </a:endParaRPr>
          </a:p>
        </p:txBody>
      </p:sp>
      <p:sp>
        <p:nvSpPr>
          <p:cNvPr id="265" name="Dikdörtgen 15"/>
          <p:cNvSpPr/>
          <p:nvPr/>
        </p:nvSpPr>
        <p:spPr>
          <a:xfrm>
            <a:off x="3805920" y="4884840"/>
            <a:ext cx="30675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a:t>
            </a:r>
            <a:r>
              <a:rPr lang="en-US" sz="1800" b="0" strike="noStrike" spc="-1">
                <a:solidFill>
                  <a:srgbClr val="000000"/>
                </a:solidFill>
                <a:latin typeface="Times New Roman"/>
                <a:ea typeface="DejaVu Sans"/>
              </a:rPr>
              <a:t>hat if we generated those</a:t>
            </a:r>
            <a:r>
              <a:rPr lang="tr-TR" sz="1800" b="0" strike="noStrike" spc="-1">
                <a:solidFill>
                  <a:srgbClr val="000000"/>
                </a:solidFill>
                <a:latin typeface="Times New Roman"/>
                <a:ea typeface="DejaVu Sans"/>
              </a:rPr>
              <a:t> key </a:t>
            </a:r>
            <a:r>
              <a:rPr lang="en-US" sz="1800" b="0" strike="noStrike" spc="-1">
                <a:solidFill>
                  <a:srgbClr val="000000"/>
                </a:solidFill>
                <a:latin typeface="Times New Roman"/>
                <a:ea typeface="DejaVu Sans"/>
              </a:rPr>
              <a:t>lists programatically only when we needed them?</a:t>
            </a:r>
            <a:endParaRPr lang="en-US" sz="1800" b="0" strike="noStrike" spc="-1">
              <a:latin typeface="Arial"/>
            </a:endParaRPr>
          </a:p>
        </p:txBody>
      </p:sp>
      <p:sp>
        <p:nvSpPr>
          <p:cNvPr id="266" name="Dikdörtgen 16"/>
          <p:cNvSpPr/>
          <p:nvPr/>
        </p:nvSpPr>
        <p:spPr>
          <a:xfrm>
            <a:off x="2401200" y="5117760"/>
            <a:ext cx="1421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NEW IDEA: </a:t>
            </a:r>
            <a:endParaRPr lang="en-US" sz="1800" b="0" strike="noStrike" spc="-1">
              <a:latin typeface="Arial"/>
            </a:endParaRPr>
          </a:p>
        </p:txBody>
      </p:sp>
      <p:sp>
        <p:nvSpPr>
          <p:cNvPr id="267" name="Dikdörtgen 17"/>
          <p:cNvSpPr/>
          <p:nvPr/>
        </p:nvSpPr>
        <p:spPr>
          <a:xfrm>
            <a:off x="1459800" y="1760400"/>
            <a:ext cx="6247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We need  secret and public key (For each possible value of piece) </a:t>
            </a:r>
            <a:endParaRPr lang="en-US" sz="1800" b="0" strike="noStrike" spc="-1">
              <a:latin typeface="Arial"/>
            </a:endParaRPr>
          </a:p>
        </p:txBody>
      </p:sp>
      <p:sp>
        <p:nvSpPr>
          <p:cNvPr id="268" name="Dikdörtgen 18"/>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27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Signitures</a:t>
            </a:r>
            <a:endParaRPr lang="en-US" sz="1200" b="0" strike="noStrike" spc="-1">
              <a:latin typeface="Arial"/>
            </a:endParaRPr>
          </a:p>
        </p:txBody>
      </p:sp>
      <p:grpSp>
        <p:nvGrpSpPr>
          <p:cNvPr id="271" name="Grup 7"/>
          <p:cNvGrpSpPr/>
          <p:nvPr/>
        </p:nvGrpSpPr>
        <p:grpSpPr>
          <a:xfrm>
            <a:off x="0" y="-26640"/>
            <a:ext cx="9143280" cy="621000"/>
            <a:chOff x="0" y="-26640"/>
            <a:chExt cx="9143280" cy="621000"/>
          </a:xfrm>
        </p:grpSpPr>
        <p:sp>
          <p:nvSpPr>
            <p:cNvPr id="272"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73" name="Resim 10"/>
            <p:cNvPicPr/>
            <p:nvPr/>
          </p:nvPicPr>
          <p:blipFill>
            <a:blip r:embed="rId3"/>
            <a:stretch/>
          </p:blipFill>
          <p:spPr>
            <a:xfrm>
              <a:off x="8335440" y="-26640"/>
              <a:ext cx="613440" cy="621000"/>
            </a:xfrm>
            <a:prstGeom prst="rect">
              <a:avLst/>
            </a:prstGeom>
            <a:ln w="0">
              <a:noFill/>
            </a:ln>
          </p:spPr>
        </p:pic>
      </p:grpSp>
      <p:sp>
        <p:nvSpPr>
          <p:cNvPr id="274"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75" name="Dikdörtgen 6"/>
          <p:cNvSpPr/>
          <p:nvPr/>
        </p:nvSpPr>
        <p:spPr>
          <a:xfrm>
            <a:off x="144720" y="789480"/>
            <a:ext cx="838368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single list of random seeds for our initial secret key. </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Rather than generating additional lists randomly, he proposed to use the hash function H(</a:t>
            </a:r>
            <a:r>
              <a:rPr lang="tr-TR" sz="1800" b="0" strike="noStrike" spc="-1" dirty="0">
                <a:solidFill>
                  <a:srgbClr val="000000"/>
                </a:solidFill>
                <a:latin typeface="Times New Roman"/>
                <a:ea typeface="DejaVu Sans"/>
              </a:rPr>
              <a:t>.</a:t>
            </a:r>
            <a:r>
              <a:rPr lang="en-US" sz="1800" b="0" strike="noStrike" spc="-1" dirty="0">
                <a:solidFill>
                  <a:srgbClr val="000000"/>
                </a:solidFill>
                <a:latin typeface="Times New Roman"/>
                <a:ea typeface="DejaVu Sans"/>
              </a:rPr>
              <a:t>) on each element of that initial secret key</a:t>
            </a:r>
            <a:r>
              <a:rPr lang="tr-TR" sz="1800" b="0" strike="noStrike" spc="-1" dirty="0">
                <a:solidFill>
                  <a:srgbClr val="000000"/>
                </a:solidFill>
                <a:latin typeface="Times New Roman"/>
                <a:ea typeface="DejaVu Sans"/>
              </a:rPr>
              <a:t>.</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P</a:t>
            </a:r>
            <a:r>
              <a:rPr lang="en-US" sz="1800" b="0" strike="noStrike" spc="-1" dirty="0" err="1">
                <a:solidFill>
                  <a:srgbClr val="000000"/>
                </a:solidFill>
                <a:latin typeface="Times New Roman"/>
                <a:ea typeface="DejaVu Sans"/>
              </a:rPr>
              <a:t>ublic</a:t>
            </a:r>
            <a:r>
              <a:rPr lang="en-US" sz="1800" b="0" strike="noStrike" spc="-1" dirty="0">
                <a:solidFill>
                  <a:srgbClr val="000000"/>
                </a:solidFill>
                <a:latin typeface="Times New Roman"/>
                <a:ea typeface="DejaVu Sans"/>
              </a:rPr>
              <a:t> key could be derived by applying the hash function one more time to the final secret key list</a:t>
            </a:r>
            <a:endParaRPr lang="en-US" sz="1800" b="0" strike="noStrike" spc="-1" dirty="0">
              <a:latin typeface="Arial"/>
            </a:endParaRPr>
          </a:p>
        </p:txBody>
      </p:sp>
      <p:pic>
        <p:nvPicPr>
          <p:cNvPr id="276" name="Resim 11"/>
          <p:cNvPicPr/>
          <p:nvPr/>
        </p:nvPicPr>
        <p:blipFill>
          <a:blip r:embed="rId4"/>
          <a:stretch/>
        </p:blipFill>
        <p:spPr>
          <a:xfrm>
            <a:off x="2822040" y="2832120"/>
            <a:ext cx="3351960" cy="334368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1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 name="Resim 2">
            <a:extLst>
              <a:ext uri="{FF2B5EF4-FFF2-40B4-BE49-F238E27FC236}">
                <a16:creationId xmlns:a16="http://schemas.microsoft.com/office/drawing/2014/main" id="{C75C179A-30A8-1118-A6B0-AE9B7E89BDC0}"/>
              </a:ext>
            </a:extLst>
          </p:cNvPr>
          <p:cNvPicPr>
            <a:picLocks noChangeAspect="1"/>
          </p:cNvPicPr>
          <p:nvPr/>
        </p:nvPicPr>
        <p:blipFill>
          <a:blip r:embed="rId3"/>
          <a:stretch>
            <a:fillRect/>
          </a:stretch>
        </p:blipFill>
        <p:spPr>
          <a:xfrm>
            <a:off x="1423075" y="1812869"/>
            <a:ext cx="6297850" cy="3189820"/>
          </a:xfrm>
          <a:prstGeom prst="rect">
            <a:avLst/>
          </a:prstGeom>
        </p:spPr>
      </p:pic>
      <p:grpSp>
        <p:nvGrpSpPr>
          <p:cNvPr id="2" name="Grup 12">
            <a:extLst>
              <a:ext uri="{FF2B5EF4-FFF2-40B4-BE49-F238E27FC236}">
                <a16:creationId xmlns:a16="http://schemas.microsoft.com/office/drawing/2014/main" id="{AE22DE75-CF9A-3739-202A-86BC3E880FBF}"/>
              </a:ext>
            </a:extLst>
          </p:cNvPr>
          <p:cNvGrpSpPr/>
          <p:nvPr/>
        </p:nvGrpSpPr>
        <p:grpSpPr>
          <a:xfrm>
            <a:off x="0" y="-26640"/>
            <a:ext cx="9143280" cy="621000"/>
            <a:chOff x="0" y="-26640"/>
            <a:chExt cx="9143280" cy="621000"/>
          </a:xfrm>
        </p:grpSpPr>
        <p:sp>
          <p:nvSpPr>
            <p:cNvPr id="4" name="Dikdörtgen 13">
              <a:extLst>
                <a:ext uri="{FF2B5EF4-FFF2-40B4-BE49-F238E27FC236}">
                  <a16:creationId xmlns:a16="http://schemas.microsoft.com/office/drawing/2014/main" id="{C8F38E02-0AB2-6FEA-98C4-03A39C3D0A53}"/>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5" name="Resim 14">
              <a:extLst>
                <a:ext uri="{FF2B5EF4-FFF2-40B4-BE49-F238E27FC236}">
                  <a16:creationId xmlns:a16="http://schemas.microsoft.com/office/drawing/2014/main" id="{F74113DE-7B6D-0561-14A5-5E72236D3A61}"/>
                </a:ext>
              </a:extLst>
            </p:cNvPr>
            <p:cNvPicPr/>
            <p:nvPr/>
          </p:nvPicPr>
          <p:blipFill>
            <a:blip r:embed="rId4"/>
            <a:stretch/>
          </p:blipFill>
          <p:spPr>
            <a:xfrm>
              <a:off x="8335440" y="-26640"/>
              <a:ext cx="613440" cy="621000"/>
            </a:xfrm>
            <a:prstGeom prst="rect">
              <a:avLst/>
            </a:prstGeom>
            <a:ln w="0">
              <a:noFill/>
            </a:ln>
          </p:spPr>
        </p:pic>
      </p:grpSp>
    </p:spTree>
    <p:extLst>
      <p:ext uri="{BB962C8B-B14F-4D97-AF65-F5344CB8AC3E}">
        <p14:creationId xmlns:p14="http://schemas.microsoft.com/office/powerpoint/2010/main" val="189220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78" name="Grup 7"/>
          <p:cNvGrpSpPr/>
          <p:nvPr/>
        </p:nvGrpSpPr>
        <p:grpSpPr>
          <a:xfrm>
            <a:off x="0" y="-26640"/>
            <a:ext cx="9143280" cy="621000"/>
            <a:chOff x="0" y="-26640"/>
            <a:chExt cx="9143280" cy="621000"/>
          </a:xfrm>
        </p:grpSpPr>
        <p:sp>
          <p:nvSpPr>
            <p:cNvPr id="279"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80" name="Resim 10"/>
            <p:cNvPicPr/>
            <p:nvPr/>
          </p:nvPicPr>
          <p:blipFill>
            <a:blip r:embed="rId3"/>
            <a:stretch/>
          </p:blipFill>
          <p:spPr>
            <a:xfrm>
              <a:off x="8335440" y="-26640"/>
              <a:ext cx="613440" cy="621000"/>
            </a:xfrm>
            <a:prstGeom prst="rect">
              <a:avLst/>
            </a:prstGeom>
            <a:ln w="0">
              <a:noFill/>
            </a:ln>
          </p:spPr>
        </p:pic>
      </p:grpSp>
      <p:sp>
        <p:nvSpPr>
          <p:cNvPr id="281" name="Dikdörtgen 6"/>
          <p:cNvSpPr/>
          <p:nvPr/>
        </p:nvSpPr>
        <p:spPr>
          <a:xfrm>
            <a:off x="144720" y="789480"/>
            <a:ext cx="838368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single list of random seeds for our initial secret key. </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Rather than generating additional lists randomly, he proposed to use the hash function H(</a:t>
            </a:r>
            <a:r>
              <a:rPr lang="tr-TR" sz="1800" b="0" strike="noStrike" spc="-1" dirty="0">
                <a:solidFill>
                  <a:srgbClr val="000000"/>
                </a:solidFill>
                <a:latin typeface="Times New Roman"/>
                <a:ea typeface="DejaVu Sans"/>
              </a:rPr>
              <a:t>.</a:t>
            </a:r>
            <a:r>
              <a:rPr lang="en-US" sz="1800" b="0" strike="noStrike" spc="-1" dirty="0">
                <a:solidFill>
                  <a:srgbClr val="000000"/>
                </a:solidFill>
                <a:latin typeface="Times New Roman"/>
                <a:ea typeface="DejaVu Sans"/>
              </a:rPr>
              <a:t>) on each element of that initial secret key</a:t>
            </a:r>
            <a:r>
              <a:rPr lang="tr-TR" sz="1800" b="0" strike="noStrike" spc="-1" dirty="0">
                <a:solidFill>
                  <a:srgbClr val="000000"/>
                </a:solidFill>
                <a:latin typeface="Times New Roman"/>
                <a:ea typeface="DejaVu Sans"/>
              </a:rPr>
              <a:t>.</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P</a:t>
            </a:r>
            <a:r>
              <a:rPr lang="en-US" sz="1800" b="0" strike="noStrike" spc="-1" dirty="0" err="1">
                <a:solidFill>
                  <a:srgbClr val="000000"/>
                </a:solidFill>
                <a:latin typeface="Times New Roman"/>
                <a:ea typeface="DejaVu Sans"/>
              </a:rPr>
              <a:t>ublic</a:t>
            </a:r>
            <a:r>
              <a:rPr lang="en-US" sz="1800" b="0" strike="noStrike" spc="-1" dirty="0">
                <a:solidFill>
                  <a:srgbClr val="000000"/>
                </a:solidFill>
                <a:latin typeface="Times New Roman"/>
                <a:ea typeface="DejaVu Sans"/>
              </a:rPr>
              <a:t> key could be derived by applying the hash function one more time to the final secret key list</a:t>
            </a:r>
            <a:endParaRPr lang="en-US" sz="1800" b="0" strike="noStrike" spc="-1" dirty="0">
              <a:latin typeface="Arial"/>
            </a:endParaRPr>
          </a:p>
        </p:txBody>
      </p:sp>
      <p:pic>
        <p:nvPicPr>
          <p:cNvPr id="282" name="Resim 1"/>
          <p:cNvPicPr/>
          <p:nvPr/>
        </p:nvPicPr>
        <p:blipFill>
          <a:blip r:embed="rId4"/>
          <a:stretch/>
        </p:blipFill>
        <p:spPr>
          <a:xfrm>
            <a:off x="2019240" y="3560760"/>
            <a:ext cx="5104800" cy="1618560"/>
          </a:xfrm>
          <a:prstGeom prst="rect">
            <a:avLst/>
          </a:prstGeom>
          <a:ln w="0">
            <a:noFill/>
          </a:ln>
        </p:spPr>
      </p:pic>
      <p:sp>
        <p:nvSpPr>
          <p:cNvPr id="28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p:cNvSpPr/>
          <p:nvPr/>
        </p:nvSpPr>
        <p:spPr>
          <a:xfrm>
            <a:off x="194650" y="134799"/>
            <a:ext cx="4572000" cy="369332"/>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A WOTS signature is generated as follows</a:t>
            </a:r>
            <a:r>
              <a:rPr lang="tr-T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Dikdörtgen 8"/>
              <p:cNvSpPr/>
              <p:nvPr/>
            </p:nvSpPr>
            <p:spPr>
              <a:xfrm>
                <a:off x="207442" y="3301855"/>
                <a:ext cx="8492938" cy="2313262"/>
              </a:xfrm>
              <a:prstGeom prst="rect">
                <a:avLst/>
              </a:prstGeom>
            </p:spPr>
            <p:txBody>
              <a:bodyPr wrap="square">
                <a:spAutoFit/>
              </a:bodyPr>
              <a:lstStyle/>
              <a:p>
                <a:pPr marL="342900" indent="-342900">
                  <a:buFont typeface="+mj-lt"/>
                  <a:buAutoNum type="arabicPeriod" startAt="2"/>
                </a:pPr>
                <a:r>
                  <a:rPr lang="en-US" dirty="0">
                    <a:latin typeface="Times New Roman" panose="02020603050405020304" pitchFamily="18" charset="0"/>
                    <a:cs typeface="Times New Roman" panose="02020603050405020304" pitchFamily="18" charset="0"/>
                  </a:rPr>
                  <a:t>Compute signature of </a:t>
                </a:r>
                <a:r>
                  <a:rPr lang="tr-TR" dirty="0">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by hashing the corresponding private key</a:t>
                </a:r>
                <a:r>
                  <a:rPr lang="tr-TR" dirty="0">
                    <a:latin typeface="Times New Roman" panose="02020603050405020304" pitchFamily="18" charset="0"/>
                    <a:cs typeface="Times New Roman" panose="02020603050405020304" pitchFamily="18" charset="0"/>
                  </a:rPr>
                  <a:t> </a:t>
                </a:r>
                <a14:m>
                  <m:oMath xmlns:m="http://schemas.openxmlformats.org/officeDocument/2006/math">
                    <m:r>
                      <a:rPr lang="tr-TR" b="0" i="1" smtClean="0">
                        <a:latin typeface="Cambria Math" panose="02040503050406030204" pitchFamily="18" charset="0"/>
                        <a:cs typeface="Times New Roman" panose="02020603050405020304" pitchFamily="18" charset="0"/>
                      </a:rPr>
                      <m:t>𝑚</m:t>
                    </m:r>
                  </m:oMath>
                </a14:m>
                <a:r>
                  <a:rPr lang="en-US" dirty="0">
                    <a:latin typeface="Times New Roman" panose="02020603050405020304" pitchFamily="18" charset="0"/>
                    <a:cs typeface="Times New Roman" panose="02020603050405020304" pitchFamily="18" charset="0"/>
                  </a:rPr>
                  <a:t> times.</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the above example, will be hashed</a:t>
                </a:r>
                <a:r>
                  <a:rPr lang="tr-TR" dirty="0">
                    <a:latin typeface="Times New Roman" panose="02020603050405020304" pitchFamily="18" charset="0"/>
                    <a:cs typeface="Times New Roman" panose="02020603050405020304" pitchFamily="18" charset="0"/>
                  </a:rPr>
                  <a:t> </a:t>
                </a:r>
                <a14:m>
                  <m:oMath xmlns:m="http://schemas.openxmlformats.org/officeDocument/2006/math">
                    <m:r>
                      <a:rPr lang="tr-TR" b="0" i="1" smtClean="0">
                        <a:latin typeface="Cambria Math" panose="02040503050406030204" pitchFamily="18" charset="0"/>
                        <a:cs typeface="Times New Roman" panose="02020603050405020304" pitchFamily="18" charset="0"/>
                      </a:rPr>
                      <m:t>5</m:t>
                    </m:r>
                    <m:r>
                      <a:rPr lang="tr-TR" b="0" i="0"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times.</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2"/>
                </a:pPr>
                <a:r>
                  <a:rPr lang="en-US" dirty="0">
                    <a:latin typeface="Times New Roman" panose="02020603050405020304" pitchFamily="18" charset="0"/>
                    <a:cs typeface="Times New Roman" panose="02020603050405020304" pitchFamily="18" charset="0"/>
                  </a:rPr>
                  <a:t>Apply (1) and (2) on</a:t>
                </a:r>
                <a:r>
                  <a:rPr lang="tr-TR" dirty="0">
                    <a:latin typeface="Times New Roman" panose="02020603050405020304" pitchFamily="18" charset="0"/>
                    <a:cs typeface="Times New Roman" panose="02020603050405020304" pitchFamily="18" charset="0"/>
                  </a:rPr>
                  <a:t> N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and produce signature .</a:t>
                </a:r>
              </a:p>
            </p:txBody>
          </p:sp>
        </mc:Choice>
        <mc:Fallback xmlns="">
          <p:sp>
            <p:nvSpPr>
              <p:cNvPr id="9" name="Dikdörtgen 8"/>
              <p:cNvSpPr>
                <a:spLocks noRot="1" noChangeAspect="1" noMove="1" noResize="1" noEditPoints="1" noAdjustHandles="1" noChangeArrowheads="1" noChangeShapeType="1" noTextEdit="1"/>
              </p:cNvSpPr>
              <p:nvPr/>
            </p:nvSpPr>
            <p:spPr>
              <a:xfrm>
                <a:off x="207442" y="3301855"/>
                <a:ext cx="8492938" cy="2313262"/>
              </a:xfrm>
              <a:prstGeom prst="rect">
                <a:avLst/>
              </a:prstGeom>
              <a:blipFill>
                <a:blip r:embed="rId3"/>
                <a:stretch>
                  <a:fillRect l="-431" t="-1583" b="-3166"/>
                </a:stretch>
              </a:blipFill>
            </p:spPr>
            <p:txBody>
              <a:bodyPr/>
              <a:lstStyle/>
              <a:p>
                <a:r>
                  <a:rPr lang="en-US">
                    <a:noFill/>
                  </a:rPr>
                  <a:t> </a:t>
                </a:r>
              </a:p>
            </p:txBody>
          </p:sp>
        </mc:Fallback>
      </mc:AlternateContent>
      <p:pic>
        <p:nvPicPr>
          <p:cNvPr id="10" name="Resim 9"/>
          <p:cNvPicPr>
            <a:picLocks noChangeAspect="1"/>
          </p:cNvPicPr>
          <p:nvPr/>
        </p:nvPicPr>
        <p:blipFill>
          <a:blip r:embed="rId3"/>
          <a:stretch>
            <a:fillRect/>
          </a:stretch>
        </p:blipFill>
        <p:spPr>
          <a:xfrm>
            <a:off x="2152650" y="1629245"/>
            <a:ext cx="4838700" cy="1466850"/>
          </a:xfrm>
          <a:prstGeom prst="rect">
            <a:avLst/>
          </a:prstGeom>
        </p:spPr>
      </p:pic>
      <p:sp>
        <p:nvSpPr>
          <p:cNvPr id="11" name="Dikdörtgen 10"/>
          <p:cNvSpPr/>
          <p:nvPr/>
        </p:nvSpPr>
        <p:spPr>
          <a:xfrm>
            <a:off x="207442" y="827737"/>
            <a:ext cx="8055715" cy="646331"/>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Compute the decimal values of each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from the message digest. For example, the decimal value of the first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is 5</a:t>
            </a:r>
            <a:r>
              <a:rPr lang="tr-TR"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Metin kutusu 11"/>
              <p:cNvSpPr txBox="1"/>
              <p:nvPr/>
            </p:nvSpPr>
            <p:spPr>
              <a:xfrm>
                <a:off x="2746706" y="4458486"/>
                <a:ext cx="4039888" cy="280077"/>
              </a:xfrm>
              <a:prstGeom prst="rect">
                <a:avLst/>
              </a:prstGeom>
              <a:noFill/>
            </p:spPr>
            <p:txBody>
              <a:bodyPr wrap="none" lIns="0" tIns="0" rIns="0" bIns="0" rtlCol="0">
                <a:spAutoFit/>
              </a:bodyPr>
              <a:lstStyle/>
              <a:p>
                <a14:m>
                  <m:oMath xmlns:m="http://schemas.openxmlformats.org/officeDocument/2006/math">
                    <m:sSub>
                      <m:sSubPr>
                        <m:ctrlPr>
                          <a:rPr lang="en-US"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𝑠𝑘</m:t>
                        </m:r>
                      </m:e>
                      <m:sub>
                        <m:r>
                          <a:rPr lang="tr-TR" b="0" i="1" smtClean="0">
                            <a:solidFill>
                              <a:srgbClr val="5604F8"/>
                            </a:solidFill>
                            <a:latin typeface="Cambria Math" panose="02040503050406030204" pitchFamily="18" charset="0"/>
                          </a:rPr>
                          <m:t>0</m:t>
                        </m:r>
                      </m:sub>
                    </m:sSub>
                    <m:r>
                      <a:rPr lang="en-US" i="1" smtClean="0">
                        <a:solidFill>
                          <a:srgbClr val="5604F8"/>
                        </a:solidFill>
                        <a:latin typeface="Cambria Math" panose="02040503050406030204" pitchFamily="18" charset="0"/>
                        <a:ea typeface="Cambria Math" panose="02040503050406030204" pitchFamily="18" charset="0"/>
                      </a:rPr>
                      <m:t>→</m:t>
                    </m:r>
                    <m:r>
                      <a:rPr lang="tr-TR" b="0" i="1" smtClean="0">
                        <a:solidFill>
                          <a:srgbClr val="5604F8"/>
                        </a:solidFill>
                        <a:latin typeface="Cambria Math" panose="02040503050406030204" pitchFamily="18" charset="0"/>
                        <a:ea typeface="Cambria Math" panose="02040503050406030204" pitchFamily="18" charset="0"/>
                      </a:rPr>
                      <m:t>h</m:t>
                    </m:r>
                    <m:r>
                      <a:rPr lang="tr-TR" b="0" i="1" smtClean="0">
                        <a:solidFill>
                          <a:srgbClr val="5604F8"/>
                        </a:solidFill>
                        <a:latin typeface="Cambria Math" panose="02040503050406030204" pitchFamily="18" charset="0"/>
                        <a:ea typeface="Cambria Math" panose="02040503050406030204" pitchFamily="18" charset="0"/>
                      </a:rPr>
                      <m:t>(</m:t>
                    </m:r>
                    <m:sSub>
                      <m:sSubPr>
                        <m:ctrlPr>
                          <a:rPr lang="en-US"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𝑠𝑘</m:t>
                        </m:r>
                      </m:e>
                      <m:sub>
                        <m:r>
                          <a:rPr lang="tr-TR" i="1">
                            <a:solidFill>
                              <a:srgbClr val="5604F8"/>
                            </a:solidFill>
                            <a:latin typeface="Cambria Math" panose="02040503050406030204" pitchFamily="18" charset="0"/>
                          </a:rPr>
                          <m:t>0</m:t>
                        </m:r>
                      </m:sub>
                    </m:sSub>
                    <m:r>
                      <a:rPr lang="tr-TR" b="0" i="1" smtClean="0">
                        <a:solidFill>
                          <a:srgbClr val="5604F8"/>
                        </a:solidFill>
                        <a:latin typeface="Cambria Math" panose="02040503050406030204" pitchFamily="18" charset="0"/>
                        <a:ea typeface="Cambria Math" panose="02040503050406030204" pitchFamily="18" charset="0"/>
                      </a:rPr>
                      <m:t>)</m:t>
                    </m:r>
                    <m:r>
                      <a:rPr lang="en-US" i="1">
                        <a:solidFill>
                          <a:srgbClr val="5604F8"/>
                        </a:solidFill>
                        <a:latin typeface="Cambria Math" panose="02040503050406030204" pitchFamily="18" charset="0"/>
                        <a:ea typeface="Cambria Math" panose="02040503050406030204" pitchFamily="18" charset="0"/>
                      </a:rPr>
                      <m:t>→</m:t>
                    </m:r>
                    <m:sSup>
                      <m:sSupPr>
                        <m:ctrlPr>
                          <a:rPr lang="en-US" i="1" smtClean="0">
                            <a:solidFill>
                              <a:srgbClr val="5604F8"/>
                            </a:solidFill>
                            <a:latin typeface="Cambria Math" panose="02040503050406030204" pitchFamily="18" charset="0"/>
                            <a:ea typeface="Cambria Math" panose="02040503050406030204" pitchFamily="18" charset="0"/>
                          </a:rPr>
                        </m:ctrlPr>
                      </m:sSupPr>
                      <m:e>
                        <m:r>
                          <a:rPr lang="tr-TR" b="0" i="1" smtClean="0">
                            <a:solidFill>
                              <a:srgbClr val="5604F8"/>
                            </a:solidFill>
                            <a:latin typeface="Cambria Math" panose="02040503050406030204" pitchFamily="18" charset="0"/>
                            <a:ea typeface="Cambria Math" panose="02040503050406030204" pitchFamily="18" charset="0"/>
                          </a:rPr>
                          <m:t>h</m:t>
                        </m:r>
                      </m:e>
                      <m:sup>
                        <m:r>
                          <a:rPr lang="tr-TR" b="0" i="1" smtClean="0">
                            <a:solidFill>
                              <a:srgbClr val="5604F8"/>
                            </a:solidFill>
                            <a:latin typeface="Cambria Math" panose="02040503050406030204" pitchFamily="18" charset="0"/>
                            <a:ea typeface="Cambria Math" panose="02040503050406030204" pitchFamily="18" charset="0"/>
                          </a:rPr>
                          <m:t>2</m:t>
                        </m:r>
                      </m:sup>
                    </m:sSup>
                    <m:r>
                      <a:rPr lang="tr-TR" i="1">
                        <a:solidFill>
                          <a:srgbClr val="5604F8"/>
                        </a:solidFill>
                        <a:latin typeface="Cambria Math" panose="02040503050406030204" pitchFamily="18" charset="0"/>
                        <a:ea typeface="Cambria Math" panose="02040503050406030204" pitchFamily="18" charset="0"/>
                      </a:rPr>
                      <m:t>(</m:t>
                    </m:r>
                    <m:sSub>
                      <m:sSubPr>
                        <m:ctrlPr>
                          <a:rPr lang="en-US"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𝑠𝑘</m:t>
                        </m:r>
                      </m:e>
                      <m:sub>
                        <m:r>
                          <a:rPr lang="tr-TR" i="1">
                            <a:solidFill>
                              <a:srgbClr val="5604F8"/>
                            </a:solidFill>
                            <a:latin typeface="Cambria Math" panose="02040503050406030204" pitchFamily="18" charset="0"/>
                          </a:rPr>
                          <m:t>0</m:t>
                        </m:r>
                      </m:sub>
                    </m:sSub>
                    <m:r>
                      <a:rPr lang="tr-TR" i="1">
                        <a:solidFill>
                          <a:srgbClr val="5604F8"/>
                        </a:solidFill>
                        <a:latin typeface="Cambria Math" panose="02040503050406030204" pitchFamily="18" charset="0"/>
                        <a:ea typeface="Cambria Math" panose="02040503050406030204" pitchFamily="18" charset="0"/>
                      </a:rPr>
                      <m:t>)</m:t>
                    </m:r>
                  </m:oMath>
                </a14:m>
                <a:r>
                  <a:rPr lang="en-US" dirty="0">
                    <a:solidFill>
                      <a:srgbClr val="5604F8"/>
                    </a:solidFill>
                    <a:ea typeface="Cambria Math" panose="02040503050406030204" pitchFamily="18" charset="0"/>
                  </a:rPr>
                  <a:t> </a:t>
                </a:r>
                <a14:m>
                  <m:oMath xmlns:m="http://schemas.openxmlformats.org/officeDocument/2006/math">
                    <m:r>
                      <a:rPr lang="en-US" i="1">
                        <a:solidFill>
                          <a:srgbClr val="5604F8"/>
                        </a:solidFill>
                        <a:latin typeface="Cambria Math" panose="02040503050406030204" pitchFamily="18" charset="0"/>
                        <a:ea typeface="Cambria Math" panose="02040503050406030204" pitchFamily="18" charset="0"/>
                      </a:rPr>
                      <m:t>→</m:t>
                    </m:r>
                    <m:r>
                      <a:rPr lang="tr-TR" b="0" i="1" smtClean="0">
                        <a:solidFill>
                          <a:srgbClr val="5604F8"/>
                        </a:solidFill>
                        <a:latin typeface="Cambria Math" panose="02040503050406030204" pitchFamily="18" charset="0"/>
                        <a:ea typeface="Cambria Math" panose="02040503050406030204" pitchFamily="18" charset="0"/>
                      </a:rPr>
                      <m:t>…</m:t>
                    </m:r>
                    <m:r>
                      <a:rPr lang="en-US" i="1">
                        <a:solidFill>
                          <a:srgbClr val="5604F8"/>
                        </a:solidFill>
                        <a:latin typeface="Cambria Math" panose="02040503050406030204" pitchFamily="18" charset="0"/>
                        <a:ea typeface="Cambria Math" panose="02040503050406030204" pitchFamily="18" charset="0"/>
                      </a:rPr>
                      <m:t>→</m:t>
                    </m:r>
                    <m:sSup>
                      <m:sSupPr>
                        <m:ctrlPr>
                          <a:rPr lang="en-US" i="1">
                            <a:solidFill>
                              <a:srgbClr val="5604F8"/>
                            </a:solidFill>
                            <a:latin typeface="Cambria Math" panose="02040503050406030204" pitchFamily="18" charset="0"/>
                            <a:ea typeface="Cambria Math" panose="02040503050406030204" pitchFamily="18" charset="0"/>
                          </a:rPr>
                        </m:ctrlPr>
                      </m:sSupPr>
                      <m:e>
                        <m:r>
                          <a:rPr lang="tr-TR" i="1">
                            <a:solidFill>
                              <a:srgbClr val="5604F8"/>
                            </a:solidFill>
                            <a:latin typeface="Cambria Math" panose="02040503050406030204" pitchFamily="18" charset="0"/>
                            <a:ea typeface="Cambria Math" panose="02040503050406030204" pitchFamily="18" charset="0"/>
                          </a:rPr>
                          <m:t>h</m:t>
                        </m:r>
                      </m:e>
                      <m:sup>
                        <m:r>
                          <a:rPr lang="tr-TR" b="0" i="1" smtClean="0">
                            <a:solidFill>
                              <a:srgbClr val="5604F8"/>
                            </a:solidFill>
                            <a:latin typeface="Cambria Math" panose="02040503050406030204" pitchFamily="18" charset="0"/>
                            <a:ea typeface="Cambria Math" panose="02040503050406030204" pitchFamily="18" charset="0"/>
                          </a:rPr>
                          <m:t>5</m:t>
                        </m:r>
                      </m:sup>
                    </m:sSup>
                    <m:r>
                      <a:rPr lang="tr-TR" i="1">
                        <a:solidFill>
                          <a:srgbClr val="5604F8"/>
                        </a:solidFill>
                        <a:latin typeface="Cambria Math" panose="02040503050406030204" pitchFamily="18" charset="0"/>
                        <a:ea typeface="Cambria Math" panose="02040503050406030204" pitchFamily="18" charset="0"/>
                      </a:rPr>
                      <m:t>(</m:t>
                    </m:r>
                    <m:sSub>
                      <m:sSubPr>
                        <m:ctrlPr>
                          <a:rPr lang="en-US"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𝑠𝑘</m:t>
                        </m:r>
                      </m:e>
                      <m:sub>
                        <m:r>
                          <a:rPr lang="tr-TR" i="1">
                            <a:solidFill>
                              <a:srgbClr val="5604F8"/>
                            </a:solidFill>
                            <a:latin typeface="Cambria Math" panose="02040503050406030204" pitchFamily="18" charset="0"/>
                          </a:rPr>
                          <m:t>0</m:t>
                        </m:r>
                      </m:sub>
                    </m:sSub>
                    <m:r>
                      <a:rPr lang="tr-TR" i="1">
                        <a:solidFill>
                          <a:srgbClr val="5604F8"/>
                        </a:solidFill>
                        <a:latin typeface="Cambria Math" panose="02040503050406030204" pitchFamily="18" charset="0"/>
                        <a:ea typeface="Cambria Math" panose="02040503050406030204" pitchFamily="18" charset="0"/>
                      </a:rPr>
                      <m:t>)</m:t>
                    </m:r>
                  </m:oMath>
                </a14:m>
                <a:endParaRPr lang="en-US" dirty="0">
                  <a:solidFill>
                    <a:srgbClr val="5604F8"/>
                  </a:solidFill>
                </a:endParaRPr>
              </a:p>
            </p:txBody>
          </p:sp>
        </mc:Choice>
        <mc:Fallback xmlns="">
          <p:sp>
            <p:nvSpPr>
              <p:cNvPr id="12" name="Metin kutusu 11"/>
              <p:cNvSpPr txBox="1">
                <a:spLocks noRot="1" noChangeAspect="1" noMove="1" noResize="1" noEditPoints="1" noAdjustHandles="1" noChangeArrowheads="1" noChangeShapeType="1" noTextEdit="1"/>
              </p:cNvSpPr>
              <p:nvPr/>
            </p:nvSpPr>
            <p:spPr>
              <a:xfrm>
                <a:off x="2746706" y="4458486"/>
                <a:ext cx="4039888" cy="280077"/>
              </a:xfrm>
              <a:prstGeom prst="rect">
                <a:avLst/>
              </a:prstGeom>
              <a:blipFill>
                <a:blip r:embed="rId5"/>
                <a:stretch>
                  <a:fillRect l="-2115" t="-2174" r="-1964"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Metin kutusu 12"/>
              <p:cNvSpPr txBox="1"/>
              <p:nvPr/>
            </p:nvSpPr>
            <p:spPr>
              <a:xfrm>
                <a:off x="3083112" y="5914894"/>
                <a:ext cx="3367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5604F8"/>
                          </a:solidFill>
                          <a:latin typeface="Cambria Math" panose="02040503050406030204" pitchFamily="18" charset="0"/>
                          <a:ea typeface="Cambria Math" panose="02040503050406030204" pitchFamily="18" charset="0"/>
                        </a:rPr>
                        <m:t>𝜎</m:t>
                      </m:r>
                      <m:r>
                        <a:rPr lang="tr-TR" b="0" i="1" smtClean="0">
                          <a:solidFill>
                            <a:srgbClr val="5604F8"/>
                          </a:solidFill>
                          <a:latin typeface="Cambria Math" panose="02040503050406030204" pitchFamily="18" charset="0"/>
                          <a:ea typeface="Cambria Math" panose="02040503050406030204" pitchFamily="18" charset="0"/>
                        </a:rPr>
                        <m:t>=[</m:t>
                      </m:r>
                      <m:sSup>
                        <m:sSupPr>
                          <m:ctrlPr>
                            <a:rPr lang="tr-TR" b="0" i="1" smtClean="0">
                              <a:solidFill>
                                <a:srgbClr val="5604F8"/>
                              </a:solidFill>
                              <a:latin typeface="Cambria Math" panose="02040503050406030204" pitchFamily="18" charset="0"/>
                              <a:ea typeface="Cambria Math" panose="02040503050406030204" pitchFamily="18" charset="0"/>
                            </a:rPr>
                          </m:ctrlPr>
                        </m:sSupPr>
                        <m:e>
                          <m:r>
                            <a:rPr lang="tr-TR" b="0" i="1" smtClean="0">
                              <a:solidFill>
                                <a:srgbClr val="5604F8"/>
                              </a:solidFill>
                              <a:latin typeface="Cambria Math" panose="02040503050406030204" pitchFamily="18" charset="0"/>
                              <a:ea typeface="Cambria Math" panose="02040503050406030204" pitchFamily="18" charset="0"/>
                            </a:rPr>
                            <m:t>h</m:t>
                          </m:r>
                        </m:e>
                        <m:sup>
                          <m:sSub>
                            <m:sSubPr>
                              <m:ctrlPr>
                                <a:rPr lang="tr-TR" b="0" i="1" smtClean="0">
                                  <a:solidFill>
                                    <a:srgbClr val="5604F8"/>
                                  </a:solidFill>
                                  <a:latin typeface="Cambria Math" panose="02040503050406030204" pitchFamily="18" charset="0"/>
                                  <a:ea typeface="Cambria Math" panose="02040503050406030204" pitchFamily="18" charset="0"/>
                                </a:rPr>
                              </m:ctrlPr>
                            </m:sSubPr>
                            <m:e>
                              <m:r>
                                <a:rPr lang="tr-TR" b="0" i="1" smtClean="0">
                                  <a:solidFill>
                                    <a:srgbClr val="5604F8"/>
                                  </a:solidFill>
                                  <a:latin typeface="Cambria Math" panose="02040503050406030204" pitchFamily="18" charset="0"/>
                                  <a:ea typeface="Cambria Math" panose="02040503050406030204" pitchFamily="18" charset="0"/>
                                </a:rPr>
                                <m:t>𝑚</m:t>
                              </m:r>
                            </m:e>
                            <m:sub>
                              <m:r>
                                <a:rPr lang="tr-TR" b="0" i="1" smtClean="0">
                                  <a:solidFill>
                                    <a:srgbClr val="5604F8"/>
                                  </a:solidFill>
                                  <a:latin typeface="Cambria Math" panose="02040503050406030204" pitchFamily="18" charset="0"/>
                                  <a:ea typeface="Cambria Math" panose="02040503050406030204" pitchFamily="18" charset="0"/>
                                </a:rPr>
                                <m:t>0</m:t>
                              </m:r>
                            </m:sub>
                          </m:sSub>
                        </m:sup>
                      </m:sSup>
                      <m:r>
                        <a:rPr lang="tr-TR" b="0" i="1" smtClean="0">
                          <a:solidFill>
                            <a:srgbClr val="5604F8"/>
                          </a:solidFill>
                          <a:latin typeface="Cambria Math" panose="02040503050406030204" pitchFamily="18" charset="0"/>
                          <a:ea typeface="Cambria Math" panose="02040503050406030204" pitchFamily="18" charset="0"/>
                        </a:rPr>
                        <m:t>(</m:t>
                      </m:r>
                      <m:sSub>
                        <m:sSubPr>
                          <m:ctrlPr>
                            <a:rPr lang="tr-TR" b="0" i="1" smtClean="0">
                              <a:solidFill>
                                <a:srgbClr val="5604F8"/>
                              </a:solidFill>
                              <a:latin typeface="Cambria Math" panose="02040503050406030204" pitchFamily="18" charset="0"/>
                              <a:ea typeface="Cambria Math" panose="02040503050406030204" pitchFamily="18" charset="0"/>
                            </a:rPr>
                          </m:ctrlPr>
                        </m:sSubPr>
                        <m:e>
                          <m:r>
                            <a:rPr lang="tr-TR" b="0" i="1" smtClean="0">
                              <a:solidFill>
                                <a:srgbClr val="5604F8"/>
                              </a:solidFill>
                              <a:latin typeface="Cambria Math" panose="02040503050406030204" pitchFamily="18" charset="0"/>
                              <a:ea typeface="Cambria Math" panose="02040503050406030204" pitchFamily="18" charset="0"/>
                            </a:rPr>
                            <m:t>𝑠𝑘</m:t>
                          </m:r>
                        </m:e>
                        <m:sub>
                          <m:r>
                            <a:rPr lang="tr-TR" b="0" i="1" smtClean="0">
                              <a:solidFill>
                                <a:srgbClr val="5604F8"/>
                              </a:solidFill>
                              <a:latin typeface="Cambria Math" panose="02040503050406030204" pitchFamily="18" charset="0"/>
                              <a:ea typeface="Cambria Math" panose="02040503050406030204" pitchFamily="18" charset="0"/>
                            </a:rPr>
                            <m:t>0</m:t>
                          </m:r>
                        </m:sub>
                      </m:sSub>
                      <m:r>
                        <a:rPr lang="tr-TR" b="0" i="1" smtClean="0">
                          <a:solidFill>
                            <a:srgbClr val="5604F8"/>
                          </a:solidFill>
                          <a:latin typeface="Cambria Math" panose="02040503050406030204" pitchFamily="18" charset="0"/>
                          <a:ea typeface="Cambria Math" panose="02040503050406030204" pitchFamily="18" charset="0"/>
                        </a:rPr>
                        <m:t>),…,</m:t>
                      </m:r>
                      <m:sSup>
                        <m:sSupPr>
                          <m:ctrlPr>
                            <a:rPr lang="tr-TR" i="1">
                              <a:solidFill>
                                <a:srgbClr val="5604F8"/>
                              </a:solidFill>
                              <a:latin typeface="Cambria Math" panose="02040503050406030204" pitchFamily="18" charset="0"/>
                              <a:ea typeface="Cambria Math" panose="02040503050406030204" pitchFamily="18" charset="0"/>
                            </a:rPr>
                          </m:ctrlPr>
                        </m:sSupPr>
                        <m:e>
                          <m:r>
                            <a:rPr lang="tr-TR" i="1">
                              <a:solidFill>
                                <a:srgbClr val="5604F8"/>
                              </a:solidFill>
                              <a:latin typeface="Cambria Math" panose="02040503050406030204" pitchFamily="18" charset="0"/>
                              <a:ea typeface="Cambria Math" panose="02040503050406030204" pitchFamily="18" charset="0"/>
                            </a:rPr>
                            <m:t>h</m:t>
                          </m:r>
                        </m:e>
                        <m:sup>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𝑚</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sup>
                      </m:sSup>
                      <m:r>
                        <a:rPr lang="tr-TR" b="0" i="1" smtClean="0">
                          <a:solidFill>
                            <a:srgbClr val="5604F8"/>
                          </a:solidFill>
                          <a:latin typeface="Cambria Math" panose="02040503050406030204" pitchFamily="18" charset="0"/>
                          <a:ea typeface="Cambria Math" panose="02040503050406030204" pitchFamily="18" charset="0"/>
                        </a:rPr>
                        <m:t>(</m:t>
                      </m:r>
                      <m:sSub>
                        <m:sSubPr>
                          <m:ctrlPr>
                            <a:rPr lang="tr-TR" b="0" i="1" smtClean="0">
                              <a:solidFill>
                                <a:srgbClr val="5604F8"/>
                              </a:solidFill>
                              <a:latin typeface="Cambria Math" panose="02040503050406030204" pitchFamily="18" charset="0"/>
                              <a:ea typeface="Cambria Math" panose="02040503050406030204" pitchFamily="18" charset="0"/>
                            </a:rPr>
                          </m:ctrlPr>
                        </m:sSubPr>
                        <m:e>
                          <m:r>
                            <a:rPr lang="tr-TR" b="0" i="1" smtClean="0">
                              <a:solidFill>
                                <a:srgbClr val="5604F8"/>
                              </a:solidFill>
                              <a:latin typeface="Cambria Math" panose="02040503050406030204" pitchFamily="18" charset="0"/>
                              <a:ea typeface="Cambria Math" panose="02040503050406030204" pitchFamily="18" charset="0"/>
                            </a:rPr>
                            <m:t>𝑠𝑘</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r>
                        <a:rPr lang="tr-TR" b="0" i="1" smtClean="0">
                          <a:solidFill>
                            <a:srgbClr val="5604F8"/>
                          </a:solidFill>
                          <a:latin typeface="Cambria Math" panose="02040503050406030204" pitchFamily="18" charset="0"/>
                          <a:ea typeface="Cambria Math" panose="02040503050406030204" pitchFamily="18" charset="0"/>
                        </a:rPr>
                        <m:t>)]</m:t>
                      </m:r>
                    </m:oMath>
                  </m:oMathPara>
                </a14:m>
                <a:endParaRPr lang="en-US" dirty="0">
                  <a:solidFill>
                    <a:srgbClr val="5604F8"/>
                  </a:solidFill>
                </a:endParaRPr>
              </a:p>
            </p:txBody>
          </p:sp>
        </mc:Choice>
        <mc:Fallback xmlns="">
          <p:sp>
            <p:nvSpPr>
              <p:cNvPr id="13" name="Metin kutusu 12"/>
              <p:cNvSpPr txBox="1">
                <a:spLocks noRot="1" noChangeAspect="1" noMove="1" noResize="1" noEditPoints="1" noAdjustHandles="1" noChangeArrowheads="1" noChangeShapeType="1" noTextEdit="1"/>
              </p:cNvSpPr>
              <p:nvPr/>
            </p:nvSpPr>
            <p:spPr>
              <a:xfrm>
                <a:off x="3083112" y="5914894"/>
                <a:ext cx="3367076" cy="276999"/>
              </a:xfrm>
              <a:prstGeom prst="rect">
                <a:avLst/>
              </a:prstGeom>
              <a:blipFill>
                <a:blip r:embed="rId6"/>
                <a:stretch>
                  <a:fillRect l="-362" r="-1993" b="-39130"/>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291"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grpSp>
        <p:nvGrpSpPr>
          <p:cNvPr id="293" name="Grup 11"/>
          <p:cNvGrpSpPr/>
          <p:nvPr/>
        </p:nvGrpSpPr>
        <p:grpSpPr>
          <a:xfrm>
            <a:off x="0" y="-26640"/>
            <a:ext cx="9143280" cy="621000"/>
            <a:chOff x="0" y="-26640"/>
            <a:chExt cx="9143280" cy="621000"/>
          </a:xfrm>
        </p:grpSpPr>
        <p:sp>
          <p:nvSpPr>
            <p:cNvPr id="294" name="Dikdörtgen 12"/>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95" name="Resim 13"/>
            <p:cNvPicPr/>
            <p:nvPr/>
          </p:nvPicPr>
          <p:blipFill>
            <a:blip r:embed="rId3"/>
            <a:stretch/>
          </p:blipFill>
          <p:spPr>
            <a:xfrm>
              <a:off x="8335440" y="-26640"/>
              <a:ext cx="613440" cy="621000"/>
            </a:xfrm>
            <a:prstGeom prst="rect">
              <a:avLst/>
            </a:prstGeom>
            <a:ln w="0">
              <a:noFill/>
            </a:ln>
          </p:spPr>
        </p:pic>
      </p:grpSp>
      <p:pic>
        <p:nvPicPr>
          <p:cNvPr id="296" name="Resim 8"/>
          <p:cNvPicPr/>
          <p:nvPr/>
        </p:nvPicPr>
        <p:blipFill>
          <a:blip r:embed="rId4"/>
          <a:stretch/>
        </p:blipFill>
        <p:spPr>
          <a:xfrm>
            <a:off x="2440800" y="2255760"/>
            <a:ext cx="3687840" cy="1117440"/>
          </a:xfrm>
          <a:prstGeom prst="rect">
            <a:avLst/>
          </a:prstGeom>
          <a:ln w="0">
            <a:noFill/>
          </a:ln>
        </p:spPr>
      </p:pic>
      <p:sp>
        <p:nvSpPr>
          <p:cNvPr id="297"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0" name="Dikdörtgen 9"/>
              <p:cNvSpPr/>
              <p:nvPr/>
            </p:nvSpPr>
            <p:spPr>
              <a:xfrm>
                <a:off x="511521" y="885386"/>
                <a:ext cx="7944416" cy="515660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To verify the signature,</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H</a:t>
                </a:r>
                <a:r>
                  <a:rPr lang="en-US" dirty="0">
                    <a:latin typeface="Times New Roman" panose="02020603050405020304" pitchFamily="18" charset="0"/>
                    <a:cs typeface="Times New Roman" panose="02020603050405020304" pitchFamily="18" charset="0"/>
                  </a:rPr>
                  <a:t>ash the message and get digest</a:t>
                </a:r>
                <a:r>
                  <a:rPr lang="tr-TR" dirty="0">
                    <a:latin typeface="Times New Roman" panose="02020603050405020304" pitchFamily="18" charset="0"/>
                    <a:cs typeface="Times New Roman" panose="02020603050405020304" pitchFamily="18" charset="0"/>
                  </a:rPr>
                  <a:t> m </a:t>
                </a:r>
                <a:r>
                  <a:rPr lang="en-US" dirty="0">
                    <a:latin typeface="Times New Roman" panose="02020603050405020304" pitchFamily="18" charset="0"/>
                    <a:cs typeface="Times New Roman" panose="02020603050405020304" pitchFamily="18" charset="0"/>
                  </a:rPr>
                  <a:t>  </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D</a:t>
                </a:r>
                <a:r>
                  <a:rPr lang="en-US" dirty="0" err="1">
                    <a:latin typeface="Times New Roman" panose="02020603050405020304" pitchFamily="18" charset="0"/>
                    <a:cs typeface="Times New Roman" panose="02020603050405020304" pitchFamily="18" charset="0"/>
                  </a:rPr>
                  <a:t>ivide</a:t>
                </a:r>
                <a:r>
                  <a:rPr lang="tr-TR" dirty="0">
                    <a:latin typeface="Times New Roman" panose="02020603050405020304" pitchFamily="18" charset="0"/>
                    <a:cs typeface="Times New Roman" panose="02020603050405020304" pitchFamily="18" charset="0"/>
                  </a:rPr>
                  <a:t> m </a:t>
                </a:r>
                <a:r>
                  <a:rPr lang="en-US" dirty="0">
                    <a:latin typeface="Times New Roman" panose="02020603050405020304" pitchFamily="18" charset="0"/>
                    <a:cs typeface="Times New Roman" panose="02020603050405020304" pitchFamily="18" charset="0"/>
                  </a:rPr>
                  <a:t>into </a:t>
                </a:r>
                <a:r>
                  <a:rPr lang="tr-TR" dirty="0" err="1">
                    <a:latin typeface="Times New Roman" panose="02020603050405020304" pitchFamily="18" charset="0"/>
                    <a:cs typeface="Times New Roman" panose="02020603050405020304" pitchFamily="18" charset="0"/>
                  </a:rPr>
                  <a:t>pieces</a:t>
                </a:r>
                <a:r>
                  <a:rPr lang="en-US" dirty="0">
                    <a:latin typeface="Times New Roman" panose="02020603050405020304" pitchFamily="18" charset="0"/>
                    <a:cs typeface="Times New Roman" panose="02020603050405020304" pitchFamily="18" charset="0"/>
                  </a:rPr>
                  <a:t>, obtaining decimal values of each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verifier then hash each value the signature</a:t>
                </a:r>
                <a:r>
                  <a:rPr lang="tr-TR"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2</m:t>
                        </m:r>
                      </m:e>
                      <m:sup>
                        <m:sSub>
                          <m:sSubPr>
                            <m:ctrlPr>
                              <a:rPr lang="tr-TR" i="1" smtClean="0">
                                <a:latin typeface="Cambria Math" panose="02040503050406030204" pitchFamily="18" charset="0"/>
                              </a:rPr>
                            </m:ctrlPr>
                          </m:sSubPr>
                          <m:e>
                            <m:sSup>
                              <m:sSupPr>
                                <m:ctrlPr>
                                  <a:rPr lang="tr-TR"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2</m:t>
                                </m:r>
                              </m:e>
                              <m:sup>
                                <m:r>
                                  <a:rPr lang="tr-TR" i="1">
                                    <a:latin typeface="Cambria Math" panose="02040503050406030204" pitchFamily="18" charset="0"/>
                                    <a:cs typeface="Times New Roman" panose="02020603050405020304" pitchFamily="18" charset="0"/>
                                  </a:rPr>
                                  <m:t>𝑙</m:t>
                                </m:r>
                              </m:sup>
                            </m:sSup>
                            <m:r>
                              <a:rPr lang="tr-TR" i="1">
                                <a:latin typeface="Cambria Math" panose="02040503050406030204" pitchFamily="18" charset="0"/>
                                <a:cs typeface="Times New Roman" panose="02020603050405020304" pitchFamily="18" charset="0"/>
                              </a:rPr>
                              <m:t>−1−</m:t>
                            </m:r>
                            <m:r>
                              <a:rPr lang="tr-TR" b="0" i="1" smtClean="0">
                                <a:latin typeface="Cambria Math" panose="02040503050406030204" pitchFamily="18" charset="0"/>
                              </a:rPr>
                              <m:t>𝑚</m:t>
                            </m:r>
                          </m:e>
                          <m:sub>
                            <m:r>
                              <a:rPr lang="tr-TR" b="0" i="1" smtClean="0">
                                <a:latin typeface="Cambria Math" panose="02040503050406030204" pitchFamily="18" charset="0"/>
                              </a:rPr>
                              <m:t>𝑖</m:t>
                            </m:r>
                          </m:sub>
                        </m:sSub>
                      </m:sup>
                    </m:sSup>
                  </m:oMath>
                </a14:m>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times, get</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en-US"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𝑃𝑘</m:t>
                        </m:r>
                      </m:e>
                      <m:sub>
                        <m:r>
                          <a:rPr lang="tr-TR" b="0" i="1" smtClean="0">
                            <a:solidFill>
                              <a:srgbClr val="5604F8"/>
                            </a:solidFill>
                            <a:latin typeface="Cambria Math" panose="02040503050406030204" pitchFamily="18" charset="0"/>
                          </a:rPr>
                          <m:t>𝑣</m:t>
                        </m:r>
                      </m:sub>
                    </m:sSub>
                    <m:r>
                      <a:rPr lang="tr-TR" b="0" i="1" smtClean="0">
                        <a:solidFill>
                          <a:srgbClr val="5604F8"/>
                        </a:solidFill>
                        <a:latin typeface="Cambria Math" panose="02040503050406030204" pitchFamily="18" charset="0"/>
                      </a:rPr>
                      <m:t>=(</m:t>
                    </m:r>
                    <m:sSub>
                      <m:sSubPr>
                        <m:ctrlPr>
                          <a:rPr lang="tr-TR" b="0"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𝑃𝑘</m:t>
                        </m:r>
                      </m:e>
                      <m:sub>
                        <m:r>
                          <a:rPr lang="tr-TR" b="0" i="1" smtClean="0">
                            <a:solidFill>
                              <a:srgbClr val="5604F8"/>
                            </a:solidFill>
                            <a:latin typeface="Cambria Math" panose="02040503050406030204" pitchFamily="18" charset="0"/>
                          </a:rPr>
                          <m:t>𝑣</m:t>
                        </m:r>
                        <m:r>
                          <a:rPr lang="tr-TR" b="0" i="1" smtClean="0">
                            <a:solidFill>
                              <a:srgbClr val="5604F8"/>
                            </a:solidFill>
                            <a:latin typeface="Cambria Math" panose="02040503050406030204" pitchFamily="18" charset="0"/>
                          </a:rPr>
                          <m:t>0</m:t>
                        </m:r>
                      </m:sub>
                    </m:sSub>
                    <m:r>
                      <a:rPr lang="tr-TR" b="0" i="1" smtClean="0">
                        <a:solidFill>
                          <a:srgbClr val="5604F8"/>
                        </a:solidFill>
                        <a:latin typeface="Cambria Math" panose="02040503050406030204" pitchFamily="18" charset="0"/>
                      </a:rPr>
                      <m:t>,</m:t>
                    </m:r>
                    <m:sSub>
                      <m:sSubPr>
                        <m:ctrlPr>
                          <a:rPr lang="tr-TR"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𝑃𝑘</m:t>
                        </m:r>
                      </m:e>
                      <m:sub>
                        <m:r>
                          <a:rPr lang="tr-TR" i="1">
                            <a:solidFill>
                              <a:srgbClr val="5604F8"/>
                            </a:solidFill>
                            <a:latin typeface="Cambria Math" panose="02040503050406030204" pitchFamily="18" charset="0"/>
                          </a:rPr>
                          <m:t>𝑣</m:t>
                        </m:r>
                        <m:r>
                          <a:rPr lang="tr-TR" b="0" i="1" smtClean="0">
                            <a:solidFill>
                              <a:srgbClr val="5604F8"/>
                            </a:solidFill>
                            <a:latin typeface="Cambria Math" panose="02040503050406030204" pitchFamily="18" charset="0"/>
                          </a:rPr>
                          <m:t>1</m:t>
                        </m:r>
                      </m:sub>
                    </m:sSub>
                    <m:r>
                      <a:rPr lang="tr-TR" b="0" i="1" smtClean="0">
                        <a:solidFill>
                          <a:srgbClr val="5604F8"/>
                        </a:solidFill>
                        <a:latin typeface="Cambria Math" panose="02040503050406030204" pitchFamily="18" charset="0"/>
                      </a:rPr>
                      <m:t>,…,</m:t>
                    </m:r>
                    <m:sSub>
                      <m:sSubPr>
                        <m:ctrlPr>
                          <a:rPr lang="tr-TR"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𝑃𝑘</m:t>
                        </m:r>
                      </m:e>
                      <m:sub>
                        <m:r>
                          <a:rPr lang="tr-TR" i="1">
                            <a:solidFill>
                              <a:srgbClr val="5604F8"/>
                            </a:solidFill>
                            <a:latin typeface="Cambria Math" panose="02040503050406030204" pitchFamily="18" charset="0"/>
                          </a:rPr>
                          <m:t>𝑣</m:t>
                        </m:r>
                        <m:r>
                          <a:rPr lang="tr-TR" b="0" i="1" smtClean="0">
                            <a:solidFill>
                              <a:srgbClr val="5604F8"/>
                            </a:solidFill>
                            <a:latin typeface="Cambria Math" panose="02040503050406030204" pitchFamily="18" charset="0"/>
                          </a:rPr>
                          <m:t>(</m:t>
                        </m:r>
                        <m:r>
                          <a:rPr lang="tr-TR" b="0" i="1" smtClean="0">
                            <a:solidFill>
                              <a:srgbClr val="5604F8"/>
                            </a:solidFill>
                            <a:latin typeface="Cambria Math" panose="02040503050406030204" pitchFamily="18" charset="0"/>
                          </a:rPr>
                          <m:t>𝑁</m:t>
                        </m:r>
                        <m:r>
                          <a:rPr lang="tr-TR" b="0" i="1" smtClean="0">
                            <a:solidFill>
                              <a:srgbClr val="5604F8"/>
                            </a:solidFill>
                            <a:latin typeface="Cambria Math" panose="02040503050406030204" pitchFamily="18" charset="0"/>
                          </a:rPr>
                          <m:t>−1)</m:t>
                        </m:r>
                      </m:sub>
                    </m:sSub>
                    <m:r>
                      <a:rPr lang="tr-TR" b="0" i="1" smtClean="0">
                        <a:solidFill>
                          <a:srgbClr val="5604F8"/>
                        </a:solidFill>
                        <a:latin typeface="Cambria Math" panose="02040503050406030204" pitchFamily="18" charset="0"/>
                      </a:rPr>
                      <m:t>)</m:t>
                    </m:r>
                  </m:oMath>
                </a14:m>
                <a:r>
                  <a:rPr lang="en-US" dirty="0">
                    <a:solidFill>
                      <a:srgbClr val="5604F8"/>
                    </a:solidFill>
                    <a:latin typeface="Times New Roman" panose="02020603050405020304" pitchFamily="18" charset="0"/>
                    <a:cs typeface="Times New Roman" panose="02020603050405020304" pitchFamily="18" charset="0"/>
                  </a:rPr>
                  <a:t> </a:t>
                </a:r>
                <a:endParaRPr lang="tr-TR" dirty="0">
                  <a:solidFill>
                    <a:srgbClr val="5604F8"/>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If </a:t>
                </a:r>
                <a:r>
                  <a:rPr lang="tr-TR" dirty="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identical to the public key set , signature is valid, otherwise the signature is rejected.</a:t>
                </a:r>
              </a:p>
            </p:txBody>
          </p:sp>
        </mc:Choice>
        <mc:Fallback xmlns="">
          <p:sp>
            <p:nvSpPr>
              <p:cNvPr id="10" name="Dikdörtgen 9"/>
              <p:cNvSpPr>
                <a:spLocks noRot="1" noChangeAspect="1" noMove="1" noResize="1" noEditPoints="1" noAdjustHandles="1" noChangeArrowheads="1" noChangeShapeType="1" noTextEdit="1"/>
              </p:cNvSpPr>
              <p:nvPr/>
            </p:nvSpPr>
            <p:spPr>
              <a:xfrm>
                <a:off x="511521" y="885386"/>
                <a:ext cx="7944416" cy="5156604"/>
              </a:xfrm>
              <a:prstGeom prst="rect">
                <a:avLst/>
              </a:prstGeom>
              <a:blipFill>
                <a:blip r:embed="rId5"/>
                <a:stretch>
                  <a:fillRect l="-691" t="-591" b="-946"/>
                </a:stretch>
              </a:blipFill>
            </p:spPr>
            <p:txBody>
              <a:bodyPr/>
              <a:lstStyle/>
              <a:p>
                <a:r>
                  <a:rPr 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07" name="Metin kutusu 1"/>
          <p:cNvSpPr/>
          <p:nvPr/>
        </p:nvSpPr>
        <p:spPr>
          <a:xfrm>
            <a:off x="3539880" y="2806560"/>
            <a:ext cx="238932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4000" b="1" strike="noStrike" spc="-1">
                <a:solidFill>
                  <a:srgbClr val="000000"/>
                </a:solidFill>
                <a:latin typeface="Times New Roman"/>
                <a:ea typeface="DejaVu Sans"/>
              </a:rPr>
              <a:t>WOTS+</a:t>
            </a:r>
            <a:endParaRPr lang="en-US" sz="40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09"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grpSp>
        <p:nvGrpSpPr>
          <p:cNvPr id="310" name="Grup 9"/>
          <p:cNvGrpSpPr/>
          <p:nvPr/>
        </p:nvGrpSpPr>
        <p:grpSpPr>
          <a:xfrm>
            <a:off x="0" y="-26640"/>
            <a:ext cx="9143280" cy="621000"/>
            <a:chOff x="0" y="-26640"/>
            <a:chExt cx="9143280" cy="621000"/>
          </a:xfrm>
        </p:grpSpPr>
        <p:sp>
          <p:nvSpPr>
            <p:cNvPr id="311"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312" name="Resim 12"/>
            <p:cNvPicPr/>
            <p:nvPr/>
          </p:nvPicPr>
          <p:blipFill>
            <a:blip r:embed="rId3"/>
            <a:stretch/>
          </p:blipFill>
          <p:spPr>
            <a:xfrm>
              <a:off x="8335440" y="-26640"/>
              <a:ext cx="613440" cy="621000"/>
            </a:xfrm>
            <a:prstGeom prst="rect">
              <a:avLst/>
            </a:prstGeom>
            <a:ln w="0">
              <a:noFill/>
            </a:ln>
          </p:spPr>
        </p:pic>
      </p:grpSp>
      <p:pic>
        <p:nvPicPr>
          <p:cNvPr id="314" name="Resim 7"/>
          <p:cNvPicPr/>
          <p:nvPr/>
        </p:nvPicPr>
        <p:blipFill>
          <a:blip r:embed="rId4"/>
          <a:stretch/>
        </p:blipFill>
        <p:spPr>
          <a:xfrm>
            <a:off x="1832040" y="3565440"/>
            <a:ext cx="5609160" cy="1081800"/>
          </a:xfrm>
          <a:prstGeom prst="rect">
            <a:avLst/>
          </a:prstGeom>
          <a:ln w="0">
            <a:noFill/>
          </a:ln>
        </p:spPr>
      </p:pic>
      <p:sp>
        <p:nvSpPr>
          <p:cNvPr id="315" name="Dikdörtgen 10"/>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0" name="Metin kutusu 9"/>
              <p:cNvSpPr txBox="1"/>
              <p:nvPr/>
            </p:nvSpPr>
            <p:spPr>
              <a:xfrm>
                <a:off x="805758" y="1213164"/>
                <a:ext cx="7061703" cy="2066976"/>
              </a:xfrm>
              <a:prstGeom prst="rect">
                <a:avLst/>
              </a:prstGeom>
              <a:noFill/>
            </p:spPr>
            <p:txBody>
              <a:bodyPr wrap="square" rtlCol="0">
                <a:spAutoFit/>
              </a:bodyPr>
              <a:lstStyle/>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Adds </a:t>
                </a:r>
                <a:r>
                  <a:rPr lang="tr-TR" dirty="0" err="1">
                    <a:latin typeface="Times New Roman" panose="02020603050405020304" pitchFamily="18" charset="0"/>
                    <a:cs typeface="Times New Roman" panose="02020603050405020304" pitchFamily="18" charset="0"/>
                  </a:rPr>
                  <a:t>randomization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WOTS</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There</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additional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endParaRPr lang="tr-TR" i="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𝑃𝑘</m:t>
                          </m:r>
                        </m:e>
                        <m:sub>
                          <m:r>
                            <a:rPr lang="tr-TR" b="0" i="1" smtClean="0">
                              <a:solidFill>
                                <a:srgbClr val="5604F8"/>
                              </a:solidFill>
                              <a:latin typeface="Cambria Math" panose="02040503050406030204" pitchFamily="18" charset="0"/>
                            </a:rPr>
                            <m:t>𝑁</m:t>
                          </m:r>
                        </m:sub>
                      </m:sSub>
                      <m:r>
                        <a:rPr lang="tr-TR" b="0" i="1" smtClean="0">
                          <a:solidFill>
                            <a:srgbClr val="5604F8"/>
                          </a:solidFill>
                          <a:latin typeface="Cambria Math" panose="02040503050406030204" pitchFamily="18" charset="0"/>
                        </a:rPr>
                        <m:t>=</m:t>
                      </m:r>
                      <m:d>
                        <m:dPr>
                          <m:ctrlPr>
                            <a:rPr lang="tr-TR" b="0" i="1" smtClean="0">
                              <a:solidFill>
                                <a:srgbClr val="5604F8"/>
                              </a:solidFill>
                              <a:latin typeface="Cambria Math" panose="02040503050406030204" pitchFamily="18" charset="0"/>
                            </a:rPr>
                          </m:ctrlPr>
                        </m:dPr>
                        <m:e>
                          <m:sSub>
                            <m:sSubPr>
                              <m:ctrlPr>
                                <a:rPr lang="tr-TR" b="0"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𝑟</m:t>
                              </m:r>
                            </m:e>
                            <m:sub>
                              <m:r>
                                <a:rPr lang="tr-TR" b="0" i="1" smtClean="0">
                                  <a:solidFill>
                                    <a:srgbClr val="5604F8"/>
                                  </a:solidFill>
                                  <a:latin typeface="Cambria Math" panose="02040503050406030204" pitchFamily="18" charset="0"/>
                                </a:rPr>
                                <m:t>1</m:t>
                              </m:r>
                            </m:sub>
                          </m:sSub>
                          <m:r>
                            <a:rPr lang="tr-TR" b="0" i="1" smtClean="0">
                              <a:solidFill>
                                <a:srgbClr val="5604F8"/>
                              </a:solidFill>
                              <a:latin typeface="Cambria Math" panose="02040503050406030204" pitchFamily="18" charset="0"/>
                            </a:rPr>
                            <m:t>,…,</m:t>
                          </m:r>
                          <m:sSub>
                            <m:sSubPr>
                              <m:ctrlPr>
                                <a:rPr lang="tr-TR" b="0"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𝑟</m:t>
                              </m:r>
                            </m:e>
                            <m:sub>
                              <m:sSup>
                                <m:sSupPr>
                                  <m:ctrlPr>
                                    <a:rPr lang="tr-TR" b="0" i="1" smtClean="0">
                                      <a:solidFill>
                                        <a:srgbClr val="5604F8"/>
                                      </a:solidFill>
                                      <a:latin typeface="Cambria Math" panose="02040503050406030204" pitchFamily="18" charset="0"/>
                                    </a:rPr>
                                  </m:ctrlPr>
                                </m:sSupPr>
                                <m:e>
                                  <m:r>
                                    <a:rPr lang="tr-TR" b="0" i="1" smtClean="0">
                                      <a:solidFill>
                                        <a:srgbClr val="5604F8"/>
                                      </a:solidFill>
                                      <a:latin typeface="Cambria Math" panose="02040503050406030204" pitchFamily="18" charset="0"/>
                                    </a:rPr>
                                    <m:t>2</m:t>
                                  </m:r>
                                </m:e>
                                <m:sup>
                                  <m:r>
                                    <a:rPr lang="tr-TR" b="0" i="1" smtClean="0">
                                      <a:solidFill>
                                        <a:srgbClr val="5604F8"/>
                                      </a:solidFill>
                                      <a:latin typeface="Cambria Math" panose="02040503050406030204" pitchFamily="18" charset="0"/>
                                    </a:rPr>
                                    <m:t>𝑙</m:t>
                                  </m:r>
                                </m:sup>
                              </m:sSup>
                              <m:r>
                                <a:rPr lang="tr-TR" b="0" i="1" smtClean="0">
                                  <a:solidFill>
                                    <a:srgbClr val="5604F8"/>
                                  </a:solidFill>
                                  <a:latin typeface="Cambria Math" panose="02040503050406030204" pitchFamily="18" charset="0"/>
                                </a:rPr>
                                <m:t>−1</m:t>
                              </m:r>
                            </m:sub>
                          </m:sSub>
                        </m:e>
                      </m:d>
                    </m:oMath>
                  </m:oMathPara>
                </a14:m>
                <a:endParaRPr lang="tr-TR" b="0" dirty="0">
                  <a:solidFill>
                    <a:srgbClr val="5604F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There</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new</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function</a:t>
                </a:r>
                <a:r>
                  <a:rPr lang="tr-TR" dirty="0">
                    <a:latin typeface="Times New Roman" panose="02020603050405020304" pitchFamily="18" charset="0"/>
                    <a:cs typeface="Times New Roman" panose="02020603050405020304" pitchFamily="18" charset="0"/>
                  </a:rPr>
                  <a:t> c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replace</a:t>
                </a:r>
                <a:r>
                  <a:rPr lang="tr-TR" dirty="0">
                    <a:latin typeface="Times New Roman" panose="02020603050405020304" pitchFamily="18" charset="0"/>
                    <a:cs typeface="Times New Roman" panose="02020603050405020304" pitchFamily="18" charset="0"/>
                  </a:rPr>
                  <a:t> h in WOTS s.t</a:t>
                </a:r>
                <a:endParaRPr lang="en-US" dirty="0">
                  <a:latin typeface="Times New Roman" panose="02020603050405020304" pitchFamily="18" charset="0"/>
                  <a:cs typeface="Times New Roman" panose="02020603050405020304" pitchFamily="18" charset="0"/>
                </a:endParaRPr>
              </a:p>
            </p:txBody>
          </p:sp>
        </mc:Choice>
        <mc:Fallback xmlns="">
          <p:sp>
            <p:nvSpPr>
              <p:cNvPr id="10" name="Metin kutusu 9"/>
              <p:cNvSpPr txBox="1">
                <a:spLocks noRot="1" noChangeAspect="1" noMove="1" noResize="1" noEditPoints="1" noAdjustHandles="1" noChangeArrowheads="1" noChangeShapeType="1" noTextEdit="1"/>
              </p:cNvSpPr>
              <p:nvPr/>
            </p:nvSpPr>
            <p:spPr>
              <a:xfrm>
                <a:off x="805758" y="1213164"/>
                <a:ext cx="7061703" cy="2066976"/>
              </a:xfrm>
              <a:prstGeom prst="rect">
                <a:avLst/>
              </a:prstGeom>
              <a:blipFill>
                <a:blip r:embed="rId5"/>
                <a:stretch>
                  <a:fillRect l="-518" t="-1475" b="-3835"/>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317" name="Grup 9"/>
          <p:cNvGrpSpPr/>
          <p:nvPr/>
        </p:nvGrpSpPr>
        <p:grpSpPr>
          <a:xfrm>
            <a:off x="0" y="-26640"/>
            <a:ext cx="9143280" cy="621000"/>
            <a:chOff x="0" y="-26640"/>
            <a:chExt cx="9143280" cy="621000"/>
          </a:xfrm>
        </p:grpSpPr>
        <p:sp>
          <p:nvSpPr>
            <p:cNvPr id="31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319" name="Resim 12"/>
            <p:cNvPicPr/>
            <p:nvPr/>
          </p:nvPicPr>
          <p:blipFill>
            <a:blip r:embed="rId3"/>
            <a:stretch/>
          </p:blipFill>
          <p:spPr>
            <a:xfrm>
              <a:off x="8335440" y="-26640"/>
              <a:ext cx="613440" cy="621000"/>
            </a:xfrm>
            <a:prstGeom prst="rect">
              <a:avLst/>
            </a:prstGeom>
            <a:ln w="0">
              <a:noFill/>
            </a:ln>
          </p:spPr>
        </p:pic>
      </p:grpSp>
      <p:pic>
        <p:nvPicPr>
          <p:cNvPr id="320" name="Resim 7"/>
          <p:cNvPicPr/>
          <p:nvPr/>
        </p:nvPicPr>
        <p:blipFill>
          <a:blip r:embed="rId4"/>
          <a:stretch/>
        </p:blipFill>
        <p:spPr>
          <a:xfrm>
            <a:off x="1486440" y="1264680"/>
            <a:ext cx="5609160" cy="1081800"/>
          </a:xfrm>
          <a:prstGeom prst="rect">
            <a:avLst/>
          </a:prstGeom>
          <a:ln w="0">
            <a:noFill/>
          </a:ln>
        </p:spPr>
      </p:pic>
      <p:pic>
        <p:nvPicPr>
          <p:cNvPr id="321" name="Resim 1"/>
          <p:cNvPicPr/>
          <p:nvPr/>
        </p:nvPicPr>
        <p:blipFill>
          <a:blip r:embed="rId5"/>
          <a:stretch/>
        </p:blipFill>
        <p:spPr>
          <a:xfrm>
            <a:off x="805320" y="2763720"/>
            <a:ext cx="6971760" cy="2475720"/>
          </a:xfrm>
          <a:prstGeom prst="rect">
            <a:avLst/>
          </a:prstGeom>
          <a:ln w="0">
            <a:noFill/>
          </a:ln>
        </p:spPr>
      </p:pic>
      <p:pic>
        <p:nvPicPr>
          <p:cNvPr id="322" name="Resim 6"/>
          <p:cNvPicPr/>
          <p:nvPr/>
        </p:nvPicPr>
        <p:blipFill>
          <a:blip r:embed="rId6"/>
          <a:stretch/>
        </p:blipFill>
        <p:spPr>
          <a:xfrm>
            <a:off x="3387600" y="3902400"/>
            <a:ext cx="123120" cy="132480"/>
          </a:xfrm>
          <a:prstGeom prst="rect">
            <a:avLst/>
          </a:prstGeom>
          <a:ln w="0">
            <a:noFill/>
          </a:ln>
        </p:spPr>
      </p:pic>
      <p:pic>
        <p:nvPicPr>
          <p:cNvPr id="323" name="Resim 8"/>
          <p:cNvPicPr/>
          <p:nvPr/>
        </p:nvPicPr>
        <p:blipFill>
          <a:blip r:embed="rId6"/>
          <a:stretch/>
        </p:blipFill>
        <p:spPr>
          <a:xfrm>
            <a:off x="3386160" y="3511440"/>
            <a:ext cx="124560" cy="134280"/>
          </a:xfrm>
          <a:prstGeom prst="rect">
            <a:avLst/>
          </a:prstGeom>
          <a:ln w="0">
            <a:noFill/>
          </a:ln>
        </p:spPr>
      </p:pic>
      <p:sp>
        <p:nvSpPr>
          <p:cNvPr id="324" name="Dikdörtgen 14"/>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2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27" name="Grup 9"/>
          <p:cNvGrpSpPr/>
          <p:nvPr/>
        </p:nvGrpSpPr>
        <p:grpSpPr>
          <a:xfrm>
            <a:off x="0" y="-26640"/>
            <a:ext cx="9143280" cy="621000"/>
            <a:chOff x="0" y="-26640"/>
            <a:chExt cx="9143280" cy="621000"/>
          </a:xfrm>
        </p:grpSpPr>
        <p:sp>
          <p:nvSpPr>
            <p:cNvPr id="32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329" name="Resim 12"/>
            <p:cNvPicPr/>
            <p:nvPr/>
          </p:nvPicPr>
          <p:blipFill>
            <a:blip r:embed="rId3"/>
            <a:stretch/>
          </p:blipFill>
          <p:spPr>
            <a:xfrm>
              <a:off x="8335440" y="-26640"/>
              <a:ext cx="613440" cy="621000"/>
            </a:xfrm>
            <a:prstGeom prst="rect">
              <a:avLst/>
            </a:prstGeom>
            <a:ln w="0">
              <a:noFill/>
            </a:ln>
          </p:spPr>
        </p:pic>
      </p:grpSp>
      <p:pic>
        <p:nvPicPr>
          <p:cNvPr id="18" name="Resim 17"/>
          <p:cNvPicPr>
            <a:picLocks noChangeAspect="1"/>
          </p:cNvPicPr>
          <p:nvPr/>
        </p:nvPicPr>
        <p:blipFill>
          <a:blip r:embed="rId4"/>
          <a:stretch>
            <a:fillRect/>
          </a:stretch>
        </p:blipFill>
        <p:spPr>
          <a:xfrm>
            <a:off x="1595107" y="1321296"/>
            <a:ext cx="5609754" cy="1082584"/>
          </a:xfrm>
          <a:prstGeom prst="rect">
            <a:avLst/>
          </a:prstGeom>
        </p:spPr>
      </p:pic>
      <p:grpSp>
        <p:nvGrpSpPr>
          <p:cNvPr id="19" name="Grup 18"/>
          <p:cNvGrpSpPr/>
          <p:nvPr/>
        </p:nvGrpSpPr>
        <p:grpSpPr>
          <a:xfrm>
            <a:off x="280657" y="2984270"/>
            <a:ext cx="7846697" cy="2476500"/>
            <a:chOff x="488886" y="2099674"/>
            <a:chExt cx="7846697" cy="2476500"/>
          </a:xfrm>
        </p:grpSpPr>
        <p:pic>
          <p:nvPicPr>
            <p:cNvPr id="20" name="Resim 19"/>
            <p:cNvPicPr>
              <a:picLocks noChangeAspect="1"/>
            </p:cNvPicPr>
            <p:nvPr/>
          </p:nvPicPr>
          <p:blipFill>
            <a:blip r:embed="rId5"/>
            <a:stretch>
              <a:fillRect/>
            </a:stretch>
          </p:blipFill>
          <p:spPr>
            <a:xfrm>
              <a:off x="1085850" y="2099674"/>
              <a:ext cx="6972300" cy="2476500"/>
            </a:xfrm>
            <a:prstGeom prst="rect">
              <a:avLst/>
            </a:prstGeom>
          </p:spPr>
        </p:pic>
        <p:sp>
          <p:nvSpPr>
            <p:cNvPr id="21" name="Dikdörtgen 20"/>
            <p:cNvSpPr/>
            <p:nvPr/>
          </p:nvSpPr>
          <p:spPr>
            <a:xfrm>
              <a:off x="488886" y="3238334"/>
              <a:ext cx="7846697" cy="116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Resim 21"/>
          <p:cNvPicPr>
            <a:picLocks noChangeAspect="1"/>
          </p:cNvPicPr>
          <p:nvPr/>
        </p:nvPicPr>
        <p:blipFill>
          <a:blip r:embed="rId6"/>
          <a:stretch>
            <a:fillRect/>
          </a:stretch>
        </p:blipFill>
        <p:spPr>
          <a:xfrm>
            <a:off x="3458422" y="3704867"/>
            <a:ext cx="125287" cy="134924"/>
          </a:xfrm>
          <a:prstGeom prst="rect">
            <a:avLst/>
          </a:prstGeom>
        </p:spPr>
      </p:pic>
      <p:cxnSp>
        <p:nvCxnSpPr>
          <p:cNvPr id="23" name="Düz Ok Bağlayıcısı 22"/>
          <p:cNvCxnSpPr/>
          <p:nvPr/>
        </p:nvCxnSpPr>
        <p:spPr>
          <a:xfrm>
            <a:off x="2372008" y="4080491"/>
            <a:ext cx="0" cy="389388"/>
          </a:xfrm>
          <a:prstGeom prst="straightConnector1">
            <a:avLst/>
          </a:prstGeom>
          <a:ln w="12700">
            <a:solidFill>
              <a:srgbClr val="5604F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Metin kutusu 23"/>
              <p:cNvSpPr txBox="1"/>
              <p:nvPr/>
            </p:nvSpPr>
            <p:spPr>
              <a:xfrm>
                <a:off x="2018923" y="4512318"/>
                <a:ext cx="70617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tr-TR" sz="1400" b="0" i="1" smtClean="0">
                              <a:latin typeface="Cambria Math" panose="02040503050406030204" pitchFamily="18" charset="0"/>
                            </a:rPr>
                            <m:t>𝑠𝑘</m:t>
                          </m:r>
                        </m:e>
                        <m:sub>
                          <m:r>
                            <a:rPr lang="tr-TR" sz="1400" b="0" i="1" smtClean="0">
                              <a:latin typeface="Cambria Math" panose="02040503050406030204" pitchFamily="18" charset="0"/>
                            </a:rPr>
                            <m:t>0</m:t>
                          </m:r>
                        </m:sub>
                      </m:sSub>
                    </m:oMath>
                  </m:oMathPara>
                </a14:m>
                <a:endParaRPr lang="en-US" sz="1400" dirty="0"/>
              </a:p>
            </p:txBody>
          </p:sp>
        </mc:Choice>
        <mc:Fallback xmlns="">
          <p:sp>
            <p:nvSpPr>
              <p:cNvPr id="24" name="Metin kutusu 23"/>
              <p:cNvSpPr txBox="1">
                <a:spLocks noRot="1" noChangeAspect="1" noMove="1" noResize="1" noEditPoints="1" noAdjustHandles="1" noChangeArrowheads="1" noChangeShapeType="1" noTextEdit="1"/>
              </p:cNvSpPr>
              <p:nvPr/>
            </p:nvSpPr>
            <p:spPr>
              <a:xfrm>
                <a:off x="2018923" y="4512318"/>
                <a:ext cx="706170" cy="307777"/>
              </a:xfrm>
              <a:prstGeom prst="rect">
                <a:avLst/>
              </a:prstGeom>
              <a:blipFill>
                <a:blip r:embed="rId7"/>
                <a:stretch>
                  <a:fillRect/>
                </a:stretch>
              </a:blipFill>
            </p:spPr>
            <p:txBody>
              <a:bodyPr/>
              <a:lstStyle/>
              <a:p>
                <a:r>
                  <a:rPr lang="en-US">
                    <a:noFill/>
                  </a:rPr>
                  <a:t> </a:t>
                </a:r>
              </a:p>
            </p:txBody>
          </p:sp>
        </mc:Fallback>
      </mc:AlternateContent>
      <p:cxnSp>
        <p:nvCxnSpPr>
          <p:cNvPr id="25" name="Düz Ok Bağlayıcısı 24"/>
          <p:cNvCxnSpPr/>
          <p:nvPr/>
        </p:nvCxnSpPr>
        <p:spPr>
          <a:xfrm>
            <a:off x="3873374" y="4080491"/>
            <a:ext cx="0" cy="389388"/>
          </a:xfrm>
          <a:prstGeom prst="straightConnector1">
            <a:avLst/>
          </a:prstGeom>
          <a:ln w="12700">
            <a:solidFill>
              <a:srgbClr val="5604F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Metin kutusu 25"/>
              <p:cNvSpPr txBox="1"/>
              <p:nvPr/>
            </p:nvSpPr>
            <p:spPr>
              <a:xfrm>
                <a:off x="3164385" y="4495851"/>
                <a:ext cx="14040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1400" b="0" i="1" smtClean="0">
                          <a:latin typeface="Cambria Math" panose="02040503050406030204" pitchFamily="18" charset="0"/>
                        </a:rPr>
                        <m:t>𝐻</m:t>
                      </m:r>
                      <m:r>
                        <a:rPr lang="tr-TR"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tr-TR" sz="1400" b="0" i="1" smtClean="0">
                              <a:latin typeface="Cambria Math" panose="02040503050406030204" pitchFamily="18" charset="0"/>
                            </a:rPr>
                            <m:t>𝑠𝑘</m:t>
                          </m:r>
                        </m:e>
                        <m:sub>
                          <m:r>
                            <a:rPr lang="tr-TR" sz="1400" b="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tr-TR" sz="1400" b="0" i="1" smtClean="0">
                              <a:latin typeface="Cambria Math" panose="02040503050406030204" pitchFamily="18" charset="0"/>
                              <a:ea typeface="Cambria Math" panose="02040503050406030204" pitchFamily="18" charset="0"/>
                            </a:rPr>
                            <m:t>𝑟</m:t>
                          </m:r>
                        </m:e>
                        <m:sub>
                          <m:r>
                            <a:rPr lang="tr-TR" sz="1400" b="0" i="1" smtClean="0">
                              <a:latin typeface="Cambria Math" panose="02040503050406030204" pitchFamily="18" charset="0"/>
                              <a:ea typeface="Cambria Math" panose="02040503050406030204" pitchFamily="18" charset="0"/>
                            </a:rPr>
                            <m:t>1</m:t>
                          </m:r>
                        </m:sub>
                      </m:sSub>
                      <m:r>
                        <a:rPr lang="tr-TR"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Metin kutusu 25"/>
              <p:cNvSpPr txBox="1">
                <a:spLocks noRot="1" noChangeAspect="1" noMove="1" noResize="1" noEditPoints="1" noAdjustHandles="1" noChangeArrowheads="1" noChangeShapeType="1" noTextEdit="1"/>
              </p:cNvSpPr>
              <p:nvPr/>
            </p:nvSpPr>
            <p:spPr>
              <a:xfrm>
                <a:off x="3164385" y="4495851"/>
                <a:ext cx="1404020" cy="307777"/>
              </a:xfrm>
              <a:prstGeom prst="rect">
                <a:avLst/>
              </a:prstGeom>
              <a:blipFill>
                <a:blip r:embed="rId8"/>
                <a:stretch>
                  <a:fillRect b="-10000"/>
                </a:stretch>
              </a:blipFill>
            </p:spPr>
            <p:txBody>
              <a:bodyPr/>
              <a:lstStyle/>
              <a:p>
                <a:r>
                  <a:rPr lang="en-US">
                    <a:noFill/>
                  </a:rPr>
                  <a:t> </a:t>
                </a:r>
              </a:p>
            </p:txBody>
          </p:sp>
        </mc:Fallback>
      </mc:AlternateContent>
      <p:cxnSp>
        <p:nvCxnSpPr>
          <p:cNvPr id="27" name="Düz Ok Bağlayıcısı 26"/>
          <p:cNvCxnSpPr/>
          <p:nvPr/>
        </p:nvCxnSpPr>
        <p:spPr>
          <a:xfrm flipH="1">
            <a:off x="5270415" y="4096958"/>
            <a:ext cx="6979" cy="1187622"/>
          </a:xfrm>
          <a:prstGeom prst="straightConnector1">
            <a:avLst/>
          </a:prstGeom>
          <a:ln w="12700">
            <a:solidFill>
              <a:srgbClr val="5604F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p:cNvSpPr txBox="1"/>
              <p:nvPr/>
            </p:nvSpPr>
            <p:spPr>
              <a:xfrm>
                <a:off x="4315929" y="5427067"/>
                <a:ext cx="192292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1400" b="0" i="1" smtClean="0">
                          <a:latin typeface="Cambria Math" panose="02040503050406030204" pitchFamily="18" charset="0"/>
                        </a:rPr>
                        <m:t>𝐻</m:t>
                      </m:r>
                      <m:r>
                        <a:rPr lang="tr-TR" sz="1400" b="0" i="1" smtClean="0">
                          <a:latin typeface="Cambria Math" panose="02040503050406030204" pitchFamily="18" charset="0"/>
                        </a:rPr>
                        <m:t>(</m:t>
                      </m:r>
                      <m:r>
                        <a:rPr lang="tr-TR" sz="1400" b="0" i="1" smtClean="0">
                          <a:latin typeface="Cambria Math" panose="02040503050406030204" pitchFamily="18" charset="0"/>
                        </a:rPr>
                        <m:t>𝐻</m:t>
                      </m:r>
                      <m:r>
                        <a:rPr lang="tr-TR"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tr-TR" sz="1400" b="0" i="1" smtClean="0">
                              <a:latin typeface="Cambria Math" panose="02040503050406030204" pitchFamily="18" charset="0"/>
                            </a:rPr>
                            <m:t>𝑠𝑘</m:t>
                          </m:r>
                        </m:e>
                        <m:sub>
                          <m:r>
                            <a:rPr lang="tr-TR" sz="1400" b="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tr-TR" sz="1400" b="0" i="1" smtClean="0">
                              <a:latin typeface="Cambria Math" panose="02040503050406030204" pitchFamily="18" charset="0"/>
                              <a:ea typeface="Cambria Math" panose="02040503050406030204" pitchFamily="18" charset="0"/>
                            </a:rPr>
                            <m:t>𝑟</m:t>
                          </m:r>
                        </m:e>
                        <m:sub>
                          <m:r>
                            <a:rPr lang="tr-TR" sz="1400" b="0" i="1" smtClean="0">
                              <a:latin typeface="Cambria Math" panose="02040503050406030204" pitchFamily="18" charset="0"/>
                              <a:ea typeface="Cambria Math" panose="02040503050406030204" pitchFamily="18" charset="0"/>
                            </a:rPr>
                            <m:t>1</m:t>
                          </m:r>
                        </m:sub>
                      </m:sSub>
                      <m:r>
                        <a:rPr lang="tr-TR" sz="1400" b="0" i="1" smtClean="0">
                          <a:latin typeface="Cambria Math" panose="02040503050406030204" pitchFamily="18" charset="0"/>
                          <a:ea typeface="Cambria Math" panose="02040503050406030204" pitchFamily="18" charset="0"/>
                        </a:rPr>
                        <m:t>)⊕</m:t>
                      </m:r>
                      <m:sSub>
                        <m:sSubPr>
                          <m:ctrlPr>
                            <a:rPr lang="tr-TR" sz="1400" b="0" i="1" smtClean="0">
                              <a:latin typeface="Cambria Math" panose="02040503050406030204" pitchFamily="18" charset="0"/>
                              <a:ea typeface="Cambria Math" panose="02040503050406030204" pitchFamily="18" charset="0"/>
                            </a:rPr>
                          </m:ctrlPr>
                        </m:sSubPr>
                        <m:e>
                          <m:r>
                            <a:rPr lang="tr-TR" sz="1400" b="0" i="1" smtClean="0">
                              <a:latin typeface="Cambria Math" panose="02040503050406030204" pitchFamily="18" charset="0"/>
                              <a:ea typeface="Cambria Math" panose="02040503050406030204" pitchFamily="18" charset="0"/>
                            </a:rPr>
                            <m:t>𝑟</m:t>
                          </m:r>
                        </m:e>
                        <m:sub>
                          <m:r>
                            <a:rPr lang="tr-TR" sz="1400" b="0" i="1" smtClean="0">
                              <a:latin typeface="Cambria Math" panose="02040503050406030204" pitchFamily="18" charset="0"/>
                              <a:ea typeface="Cambria Math" panose="02040503050406030204" pitchFamily="18" charset="0"/>
                            </a:rPr>
                            <m:t>2</m:t>
                          </m:r>
                        </m:sub>
                      </m:sSub>
                      <m:r>
                        <a:rPr lang="tr-TR"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8" name="Metin kutusu 27"/>
              <p:cNvSpPr txBox="1">
                <a:spLocks noRot="1" noChangeAspect="1" noMove="1" noResize="1" noEditPoints="1" noAdjustHandles="1" noChangeArrowheads="1" noChangeShapeType="1" noTextEdit="1"/>
              </p:cNvSpPr>
              <p:nvPr/>
            </p:nvSpPr>
            <p:spPr>
              <a:xfrm>
                <a:off x="4315929" y="5427067"/>
                <a:ext cx="1922929" cy="307777"/>
              </a:xfrm>
              <a:prstGeom prst="rect">
                <a:avLst/>
              </a:prstGeom>
              <a:blipFill>
                <a:blip r:embed="rId9"/>
                <a:stretch>
                  <a:fillRect b="-7843"/>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194650" y="134799"/>
            <a:ext cx="4572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WOTS</a:t>
            </a:r>
            <a:r>
              <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signature is generated as follows</a:t>
            </a:r>
            <a:r>
              <a:rPr lang="tr-TR" dirty="0">
                <a:solidFill>
                  <a:prstClr val="black"/>
                </a:solidFill>
                <a:latin typeface="Times New Roman" panose="02020603050405020304" pitchFamily="18"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Dikdörtgen 7"/>
              <p:cNvSpPr/>
              <p:nvPr/>
            </p:nvSpPr>
            <p:spPr>
              <a:xfrm>
                <a:off x="207442" y="827737"/>
                <a:ext cx="8055715" cy="253325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Divide </a:t>
                </a:r>
                <a:r>
                  <a:rPr lang="tr-TR" dirty="0" err="1">
                    <a:solidFill>
                      <a:prstClr val="black"/>
                    </a:solidFill>
                    <a:latin typeface="Times New Roman" panose="02020603050405020304" pitchFamily="18" charset="0"/>
                    <a:cs typeface="Times New Roman" panose="02020603050405020304" pitchFamily="18" charset="0"/>
                  </a:rPr>
                  <a:t>message</a:t>
                </a:r>
                <a:r>
                  <a:rPr lang="tr-TR" dirty="0">
                    <a:solidFill>
                      <a:prstClr val="black"/>
                    </a:solidFill>
                    <a:latin typeface="Times New Roman" panose="02020603050405020304" pitchFamily="18" charset="0"/>
                    <a:cs typeface="Times New Roman" panose="02020603050405020304" pitchFamily="18" charset="0"/>
                  </a:rPr>
                  <a:t> m </a:t>
                </a:r>
                <a:r>
                  <a:rPr lang="tr-TR" dirty="0" err="1">
                    <a:solidFill>
                      <a:prstClr val="black"/>
                    </a:solidFill>
                    <a:latin typeface="Times New Roman" panose="02020603050405020304" pitchFamily="18" charset="0"/>
                    <a:cs typeface="Times New Roman" panose="02020603050405020304" pitchFamily="18" charset="0"/>
                  </a:rPr>
                  <a:t>into</a:t>
                </a:r>
                <a:r>
                  <a:rPr lang="tr-TR" dirty="0">
                    <a:solidFill>
                      <a:prstClr val="black"/>
                    </a:solidFill>
                    <a:latin typeface="Times New Roman" panose="02020603050405020304" pitchFamily="18" charset="0"/>
                    <a:cs typeface="Times New Roman" panose="02020603050405020304" pitchFamily="18" charset="0"/>
                  </a:rPr>
                  <a:t> N </a:t>
                </a:r>
                <a:r>
                  <a:rPr lang="tr-TR" dirty="0" err="1">
                    <a:solidFill>
                      <a:prstClr val="black"/>
                    </a:solidFill>
                    <a:latin typeface="Times New Roman" panose="02020603050405020304" pitchFamily="18" charset="0"/>
                    <a:cs typeface="Times New Roman" panose="02020603050405020304" pitchFamily="18" charset="0"/>
                  </a:rPr>
                  <a:t>pieces</a:t>
                </a:r>
                <a:r>
                  <a:rPr lang="tr-TR"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smtClean="0">
                            <a:solidFill>
                              <a:prstClr val="black"/>
                            </a:solidFill>
                            <a:latin typeface="Cambria Math" panose="02040503050406030204" pitchFamily="18" charset="0"/>
                            <a:cs typeface="Times New Roman" panose="02020603050405020304" pitchFamily="18" charset="0"/>
                          </a:rPr>
                        </m:ctrlPr>
                      </m:sSubPr>
                      <m:e>
                        <m:r>
                          <a:rPr lang="tr-TR" b="0" i="1" smtClean="0">
                            <a:solidFill>
                              <a:prstClr val="black"/>
                            </a:solidFill>
                            <a:latin typeface="Cambria Math" panose="02040503050406030204" pitchFamily="18" charset="0"/>
                            <a:cs typeface="Times New Roman" panose="02020603050405020304" pitchFamily="18" charset="0"/>
                          </a:rPr>
                          <m:t>𝑚</m:t>
                        </m:r>
                      </m:e>
                      <m:sub>
                        <m:r>
                          <a:rPr lang="tr-TR" b="0" i="1" smtClean="0">
                            <a:solidFill>
                              <a:prstClr val="black"/>
                            </a:solidFill>
                            <a:latin typeface="Cambria Math" panose="02040503050406030204" pitchFamily="18" charset="0"/>
                            <a:cs typeface="Times New Roman" panose="02020603050405020304" pitchFamily="18" charset="0"/>
                          </a:rPr>
                          <m:t>0</m:t>
                        </m:r>
                      </m:sub>
                    </m:sSub>
                    <m:r>
                      <a:rPr lang="tr-TR" b="0" i="1" smtClean="0">
                        <a:solidFill>
                          <a:prstClr val="black"/>
                        </a:solidFill>
                        <a:latin typeface="Cambria Math" panose="02040503050406030204" pitchFamily="18" charset="0"/>
                        <a:cs typeface="Times New Roman" panose="02020603050405020304" pitchFamily="18" charset="0"/>
                      </a:rPr>
                      <m:t>…</m:t>
                    </m:r>
                    <m:sSub>
                      <m:sSubPr>
                        <m:ctrlPr>
                          <a:rPr lang="tr-TR" b="0" i="1" smtClean="0">
                            <a:solidFill>
                              <a:prstClr val="black"/>
                            </a:solidFill>
                            <a:latin typeface="Cambria Math" panose="02040503050406030204" pitchFamily="18" charset="0"/>
                            <a:cs typeface="Times New Roman" panose="02020603050405020304" pitchFamily="18" charset="0"/>
                          </a:rPr>
                        </m:ctrlPr>
                      </m:sSubPr>
                      <m:e>
                        <m:r>
                          <a:rPr lang="tr-TR" b="0" i="1" smtClean="0">
                            <a:solidFill>
                              <a:prstClr val="black"/>
                            </a:solidFill>
                            <a:latin typeface="Cambria Math" panose="02040503050406030204" pitchFamily="18" charset="0"/>
                            <a:cs typeface="Times New Roman" panose="02020603050405020304" pitchFamily="18" charset="0"/>
                          </a:rPr>
                          <m:t>𝑚</m:t>
                        </m:r>
                      </m:e>
                      <m:sub>
                        <m:r>
                          <a:rPr lang="tr-TR" b="0" i="1" smtClean="0">
                            <a:solidFill>
                              <a:prstClr val="black"/>
                            </a:solidFill>
                            <a:latin typeface="Cambria Math" panose="02040503050406030204" pitchFamily="18" charset="0"/>
                            <a:cs typeface="Times New Roman" panose="02020603050405020304" pitchFamily="18" charset="0"/>
                          </a:rPr>
                          <m:t>𝑁</m:t>
                        </m:r>
                        <m:r>
                          <a:rPr lang="tr-TR" b="0" i="1" smtClean="0">
                            <a:solidFill>
                              <a:prstClr val="black"/>
                            </a:solidFill>
                            <a:latin typeface="Cambria Math" panose="02040503050406030204" pitchFamily="18" charset="0"/>
                            <a:cs typeface="Times New Roman" panose="02020603050405020304" pitchFamily="18" charset="0"/>
                          </a:rPr>
                          <m:t>−1</m:t>
                        </m:r>
                      </m:sub>
                    </m:sSub>
                  </m:oMath>
                </a14:m>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and</a:t>
                </a:r>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compute</a:t>
                </a:r>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checksum</a:t>
                </a:r>
                <a:endParaRPr lang="tr-TR" dirty="0">
                  <a:solidFill>
                    <a:prstClr val="black"/>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tr-TR" dirty="0">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𝐶</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m:t>
                      </m:r>
                      <m:nary>
                        <m:naryPr>
                          <m:chr m:val="∑"/>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𝑖</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=1</m:t>
                          </m:r>
                        </m:sub>
                        <m: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𝑁</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−1</m:t>
                          </m:r>
                        </m:sup>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m:t>
                          </m:r>
                          <m:sSup>
                            <m:sSup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ctrlPr>
                            </m:sSup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2</m:t>
                              </m:r>
                            </m:e>
                            <m: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𝑙</m:t>
                              </m:r>
                            </m:sup>
                          </m:s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−1−</m:t>
                          </m:r>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𝑚</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𝑖</m:t>
                              </m:r>
                            </m:sub>
                          </m:s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m:t>
                          </m:r>
                        </m:e>
                      </m:nary>
                    </m:oMath>
                  </m:oMathPara>
                </a14:m>
                <a:endParaRPr kumimoji="0" lang="tr-TR" sz="1800" b="0" i="0" u="none" strike="noStrike" kern="1200" cap="none" spc="0" normalizeH="0" baseline="0" noProof="0" dirty="0">
                  <a:ln>
                    <a:noFill/>
                  </a:ln>
                  <a:solidFill>
                    <a:srgbClr val="5604F8"/>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tr-TR" dirty="0" err="1">
                    <a:solidFill>
                      <a:prstClr val="black"/>
                    </a:solidFill>
                    <a:latin typeface="Times New Roman" panose="02020603050405020304" pitchFamily="18" charset="0"/>
                    <a:cs typeface="Times New Roman" panose="02020603050405020304" pitchFamily="18" charset="0"/>
                  </a:rPr>
                  <a:t>then</a:t>
                </a:r>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produce</a:t>
                </a:r>
                <a:r>
                  <a:rPr lang="tr-TR" dirty="0">
                    <a:solidFill>
                      <a:prstClr val="black"/>
                    </a:solidFill>
                    <a:latin typeface="Times New Roman" panose="02020603050405020304" pitchFamily="18" charset="0"/>
                    <a:cs typeface="Times New Roman" panose="02020603050405020304" pitchFamily="18" charset="0"/>
                  </a:rPr>
                  <a:t> </a:t>
                </a:r>
                <a:r>
                  <a:rPr lang="tr-TR" dirty="0">
                    <a:solidFill>
                      <a:srgbClr val="5604F8"/>
                    </a:solidFill>
                    <a:latin typeface="Times New Roman" panose="02020603050405020304" pitchFamily="18" charset="0"/>
                    <a:cs typeface="Times New Roman" panose="02020603050405020304" pitchFamily="18" charset="0"/>
                  </a:rPr>
                  <a:t>b = m || c</a:t>
                </a:r>
              </a:p>
              <a:p>
                <a:pPr marR="0" lvl="0" algn="l" defTabSz="914400" rtl="0" eaLnBrk="1" fontAlgn="auto" latinLnBrk="0" hangingPunct="1">
                  <a:lnSpc>
                    <a:spcPct val="100000"/>
                  </a:lnSpc>
                  <a:spcBef>
                    <a:spcPts val="0"/>
                  </a:spcBef>
                  <a:spcAft>
                    <a:spcPts val="0"/>
                  </a:spcAft>
                  <a:buClrTx/>
                  <a:buSzTx/>
                  <a:tabLst/>
                  <a:defRPr/>
                </a:pPr>
                <a:endParaRPr lang="tr-TR" dirty="0">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tr-TR" dirty="0">
                    <a:solidFill>
                      <a:prstClr val="black"/>
                    </a:solidFill>
                    <a:latin typeface="Times New Roman" panose="02020603050405020304" pitchFamily="18" charset="0"/>
                    <a:cs typeface="Times New Roman" panose="02020603050405020304" pitchFamily="18" charset="0"/>
                  </a:rPr>
                  <a:t> </a:t>
                </a:r>
              </a:p>
              <a:p>
                <a:pPr marR="0" lvl="0" algn="l" defTabSz="914400" rtl="0" eaLnBrk="1" fontAlgn="auto" latinLnBrk="0" hangingPunct="1">
                  <a:lnSpc>
                    <a:spcPct val="100000"/>
                  </a:lnSpc>
                  <a:spcBef>
                    <a:spcPts val="0"/>
                  </a:spcBef>
                  <a:spcAft>
                    <a:spcPts val="0"/>
                  </a:spcAft>
                  <a:buClrTx/>
                  <a:buSzTx/>
                  <a:tabLst/>
                  <a:defRPr/>
                </a:pPr>
                <a:endPar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Dikdörtgen 7"/>
              <p:cNvSpPr>
                <a:spLocks noRot="1" noChangeAspect="1" noMove="1" noResize="1" noEditPoints="1" noAdjustHandles="1" noChangeArrowheads="1" noChangeShapeType="1" noTextEdit="1"/>
              </p:cNvSpPr>
              <p:nvPr/>
            </p:nvSpPr>
            <p:spPr>
              <a:xfrm>
                <a:off x="207442" y="827737"/>
                <a:ext cx="8055715" cy="2533258"/>
              </a:xfrm>
              <a:prstGeom prst="rect">
                <a:avLst/>
              </a:prstGeom>
              <a:blipFill>
                <a:blip r:embed="rId3"/>
                <a:stretch>
                  <a:fillRect l="-605" t="-1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p:cNvSpPr txBox="1"/>
              <p:nvPr/>
            </p:nvSpPr>
            <p:spPr>
              <a:xfrm>
                <a:off x="1346367" y="4270848"/>
                <a:ext cx="5777864" cy="28225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𝜎</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d>
                        <m:d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dPr>
                        <m:e>
                          <m:sSub>
                            <m:sSubPr>
                              <m:ctrlPr>
                                <a:rPr lang="tr-TR" i="1">
                                  <a:solidFill>
                                    <a:srgbClr val="5604F8"/>
                                  </a:solidFill>
                                  <a:latin typeface="Cambria Math" panose="02040503050406030204" pitchFamily="18" charset="0"/>
                                  <a:ea typeface="Cambria Math" panose="02040503050406030204" pitchFamily="18" charset="0"/>
                                </a:rPr>
                              </m:ctrlPr>
                            </m:sSubPr>
                            <m:e>
                              <m:r>
                                <a:rPr lang="en-US" i="1">
                                  <a:solidFill>
                                    <a:srgbClr val="5604F8"/>
                                  </a:solidFill>
                                  <a:latin typeface="Cambria Math" panose="02040503050406030204" pitchFamily="18" charset="0"/>
                                  <a:ea typeface="Cambria Math" panose="02040503050406030204" pitchFamily="18" charset="0"/>
                                </a:rPr>
                                <m:t>𝜎</m:t>
                              </m:r>
                            </m:e>
                            <m:sub>
                              <m:r>
                                <a:rPr lang="tr-TR" b="0" i="1" smtClean="0">
                                  <a:solidFill>
                                    <a:srgbClr val="5604F8"/>
                                  </a:solidFill>
                                  <a:latin typeface="Cambria Math" panose="02040503050406030204" pitchFamily="18" charset="0"/>
                                  <a:ea typeface="Cambria Math" panose="02040503050406030204" pitchFamily="18" charset="0"/>
                                </a:rPr>
                                <m:t>0</m:t>
                              </m:r>
                            </m:sub>
                          </m:sSub>
                          <m:r>
                            <a:rPr lang="tr-TR" b="0" i="1" smtClean="0">
                              <a:solidFill>
                                <a:srgbClr val="5604F8"/>
                              </a:solidFill>
                              <a:latin typeface="Cambria Math" panose="02040503050406030204" pitchFamily="18" charset="0"/>
                              <a:ea typeface="Cambria Math" panose="02040503050406030204" pitchFamily="18" charset="0"/>
                            </a:rPr>
                            <m:t>…</m:t>
                          </m:r>
                          <m:sSub>
                            <m:sSubPr>
                              <m:ctrlPr>
                                <a:rPr lang="tr-TR" i="1">
                                  <a:solidFill>
                                    <a:srgbClr val="5604F8"/>
                                  </a:solidFill>
                                  <a:latin typeface="Cambria Math" panose="02040503050406030204" pitchFamily="18" charset="0"/>
                                  <a:ea typeface="Cambria Math" panose="02040503050406030204" pitchFamily="18" charset="0"/>
                                </a:rPr>
                              </m:ctrlPr>
                            </m:sSubPr>
                            <m:e>
                              <m:r>
                                <a:rPr lang="en-US" i="1">
                                  <a:solidFill>
                                    <a:srgbClr val="5604F8"/>
                                  </a:solidFill>
                                  <a:latin typeface="Cambria Math" panose="02040503050406030204" pitchFamily="18" charset="0"/>
                                  <a:ea typeface="Cambria Math" panose="02040503050406030204" pitchFamily="18" charset="0"/>
                                </a:rPr>
                                <m:t>𝜎</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e>
                      </m:d>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 [</m:t>
                      </m:r>
                      <m:sSup>
                        <m:sSup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p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𝐻</m:t>
                          </m:r>
                        </m:e>
                        <m:sup>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𝑏</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0</m:t>
                              </m:r>
                            </m:sub>
                          </m:sSub>
                        </m:sup>
                      </m:s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𝑠𝑘</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0</m:t>
                          </m:r>
                        </m:sub>
                      </m:s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𝑝𝑘</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𝑁</m:t>
                          </m:r>
                        </m:sub>
                      </m:s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sSup>
                        <m:sSupPr>
                          <m:ctrlPr>
                            <a:rPr lang="tr-TR" i="1">
                              <a:solidFill>
                                <a:srgbClr val="5604F8"/>
                              </a:solidFill>
                              <a:latin typeface="Cambria Math" panose="02040503050406030204" pitchFamily="18" charset="0"/>
                              <a:ea typeface="Cambria Math" panose="02040503050406030204" pitchFamily="18" charset="0"/>
                            </a:rPr>
                          </m:ctrlPr>
                        </m:sSupPr>
                        <m:e>
                          <m:r>
                            <a:rPr lang="tr-TR" i="1">
                              <a:solidFill>
                                <a:srgbClr val="5604F8"/>
                              </a:solidFill>
                              <a:latin typeface="Cambria Math" panose="02040503050406030204" pitchFamily="18" charset="0"/>
                              <a:ea typeface="Cambria Math" panose="02040503050406030204" pitchFamily="18" charset="0"/>
                            </a:rPr>
                            <m:t>𝐻</m:t>
                          </m:r>
                        </m:e>
                        <m:sup>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𝑏</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sup>
                      </m:sSup>
                      <m:r>
                        <a:rPr lang="tr-TR" i="1">
                          <a:solidFill>
                            <a:srgbClr val="5604F8"/>
                          </a:solidFill>
                          <a:latin typeface="Cambria Math" panose="02040503050406030204" pitchFamily="18" charset="0"/>
                          <a:ea typeface="Cambria Math" panose="02040503050406030204" pitchFamily="18" charset="0"/>
                        </a:rPr>
                        <m:t>(</m:t>
                      </m:r>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𝑠𝑘</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r>
                        <a:rPr lang="tr-TR" i="1">
                          <a:solidFill>
                            <a:srgbClr val="5604F8"/>
                          </a:solidFill>
                          <a:latin typeface="Cambria Math" panose="02040503050406030204" pitchFamily="18" charset="0"/>
                          <a:ea typeface="Cambria Math" panose="02040503050406030204" pitchFamily="18" charset="0"/>
                        </a:rPr>
                        <m:t>,</m:t>
                      </m:r>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𝑝𝑘</m:t>
                          </m:r>
                        </m:e>
                        <m:sub>
                          <m:r>
                            <a:rPr lang="tr-TR" i="1">
                              <a:solidFill>
                                <a:srgbClr val="5604F8"/>
                              </a:solidFill>
                              <a:latin typeface="Cambria Math" panose="02040503050406030204" pitchFamily="18" charset="0"/>
                              <a:ea typeface="Cambria Math" panose="02040503050406030204" pitchFamily="18" charset="0"/>
                            </a:rPr>
                            <m:t>𝑁</m:t>
                          </m:r>
                        </m:sub>
                      </m:sSub>
                      <m:r>
                        <a:rPr lang="tr-TR" i="1">
                          <a:solidFill>
                            <a:srgbClr val="5604F8"/>
                          </a:solidFill>
                          <a:latin typeface="Cambria Math" panose="02040503050406030204" pitchFamily="18" charset="0"/>
                          <a:ea typeface="Cambria Math" panose="02040503050406030204" pitchFamily="18" charset="0"/>
                        </a:rPr>
                        <m:t>)</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5604F8"/>
                  </a:solidFill>
                  <a:effectLst/>
                  <a:uLnTx/>
                  <a:uFillTx/>
                  <a:latin typeface="Calibri" panose="020F0502020204030204"/>
                  <a:ea typeface="+mn-ea"/>
                  <a:cs typeface="+mn-cs"/>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1346367" y="4270848"/>
                <a:ext cx="5777864" cy="282257"/>
              </a:xfrm>
              <a:prstGeom prst="rect">
                <a:avLst/>
              </a:prstGeom>
              <a:blipFill>
                <a:blip r:embed="rId4"/>
                <a:stretch>
                  <a:fillRect l="-105" t="-6522" r="-1055" b="-36957"/>
                </a:stretch>
              </a:blipFill>
            </p:spPr>
            <p:txBody>
              <a:bodyPr/>
              <a:lstStyle/>
              <a:p>
                <a:r>
                  <a:rPr lang="en-US">
                    <a:noFill/>
                  </a:rPr>
                  <a:t> </a:t>
                </a:r>
              </a:p>
            </p:txBody>
          </p:sp>
        </mc:Fallback>
      </mc:AlternateContent>
      <p:sp>
        <p:nvSpPr>
          <p:cNvPr id="10" name="Dikdörtgen 9"/>
          <p:cNvSpPr/>
          <p:nvPr/>
        </p:nvSpPr>
        <p:spPr>
          <a:xfrm>
            <a:off x="207442" y="3283172"/>
            <a:ext cx="8055715" cy="36933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tr-TR"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Compute</a:t>
            </a:r>
            <a:r>
              <a:rPr kumimoji="0" lang="tr-TR" sz="1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tr-TR" sz="1800" b="0" i="0" u="none" strike="noStrike" kern="1200" cap="none" spc="0" normalizeH="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signature</a:t>
            </a:r>
            <a:endParaRPr lang="tr-TR"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Dikdörtgen 10"/>
              <p:cNvSpPr/>
              <p:nvPr/>
            </p:nvSpPr>
            <p:spPr>
              <a:xfrm>
                <a:off x="194650" y="5164783"/>
                <a:ext cx="8055715" cy="369332"/>
              </a:xfrm>
              <a:prstGeom prst="rect">
                <a:avLst/>
              </a:prstGeom>
            </p:spPr>
            <p:txBody>
              <a:bodyPr wrap="square">
                <a:spAutoFit/>
              </a:bodyPr>
              <a:lstStyle/>
              <a:p>
                <a:pPr marL="342900" lvl="0" indent="-342900">
                  <a:buFont typeface="+mj-lt"/>
                  <a:buAutoNum type="arabicPeriod" startAt="3"/>
                </a:pPr>
                <a:r>
                  <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Send </a:t>
                </a:r>
                <a:r>
                  <a:rPr kumimoji="0" lang="tr-TR"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signature </a:t>
                </a:r>
                <a:r>
                  <a:rPr kumimoji="0" lang="tr-TR"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with</a:t>
                </a:r>
                <a:r>
                  <a:rPr kumimoji="0" lang="tr-TR"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tr-TR"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random</a:t>
                </a:r>
                <a:r>
                  <a:rPr kumimoji="0" lang="tr-TR"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sSub>
                      <m:sSubPr>
                        <m:ctrlPr>
                          <a:rPr kumimoji="0" lang="tr-TR"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bPr>
                      <m:e>
                        <m:r>
                          <a:rPr kumimoji="0" lang="tr-TR"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𝑝𝑘</m:t>
                        </m:r>
                      </m:e>
                      <m:sub>
                        <m:r>
                          <a:rPr kumimoji="0" lang="tr-TR"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𝑁</m:t>
                        </m:r>
                      </m:sub>
                    </m:sSub>
                  </m:oMath>
                </a14:m>
                <a:r>
                  <a:rPr lang="tr-TR"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a:solidFill>
                              <a:schemeClr val="tx1"/>
                            </a:solidFill>
                            <a:latin typeface="Cambria Math" panose="02040503050406030204" pitchFamily="18" charset="0"/>
                            <a:cs typeface="Times New Roman" panose="02020603050405020304" pitchFamily="18" charset="0"/>
                          </a:rPr>
                        </m:ctrlPr>
                      </m:sSubPr>
                      <m:e>
                        <m:r>
                          <a:rPr lang="tr-TR" i="1">
                            <a:solidFill>
                              <a:schemeClr val="tx1"/>
                            </a:solidFill>
                            <a:latin typeface="Cambria Math" panose="02040503050406030204" pitchFamily="18" charset="0"/>
                            <a:cs typeface="Times New Roman" panose="02020603050405020304" pitchFamily="18" charset="0"/>
                          </a:rPr>
                          <m:t>𝑝𝑘</m:t>
                        </m:r>
                      </m:e>
                      <m:sub>
                        <m:r>
                          <a:rPr lang="tr-TR" i="1">
                            <a:solidFill>
                              <a:schemeClr val="tx1"/>
                            </a:solidFill>
                            <a:latin typeface="Cambria Math" panose="02040503050406030204" pitchFamily="18" charset="0"/>
                            <a:cs typeface="Times New Roman" panose="02020603050405020304" pitchFamily="18" charset="0"/>
                          </a:rPr>
                          <m:t>𝑁</m:t>
                        </m:r>
                      </m:sub>
                    </m:sSub>
                    <m:r>
                      <a:rPr lang="tr-TR" b="0" i="1" smtClean="0">
                        <a:solidFill>
                          <a:schemeClr val="tx1"/>
                        </a:solidFill>
                        <a:latin typeface="Cambria Math" panose="02040503050406030204" pitchFamily="18" charset="0"/>
                        <a:cs typeface="Times New Roman" panose="02020603050405020304" pitchFamily="18" charset="0"/>
                      </a:rPr>
                      <m:t>,</m:t>
                    </m:r>
                    <m:r>
                      <a:rPr lang="en-US" i="1">
                        <a:solidFill>
                          <a:schemeClr val="tx1"/>
                        </a:solidFill>
                        <a:latin typeface="Cambria Math" panose="02040503050406030204" pitchFamily="18" charset="0"/>
                        <a:ea typeface="Cambria Math" panose="02040503050406030204" pitchFamily="18" charset="0"/>
                      </a:rPr>
                      <m:t>𝜎</m:t>
                    </m:r>
                  </m:oMath>
                </a14:m>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to</a:t>
                </a:r>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the</a:t>
                </a:r>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verifier</a:t>
                </a:r>
                <a:r>
                  <a:rPr lang="tr-TR"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1" name="Dikdörtgen 10"/>
              <p:cNvSpPr>
                <a:spLocks noRot="1" noChangeAspect="1" noMove="1" noResize="1" noEditPoints="1" noAdjustHandles="1" noChangeArrowheads="1" noChangeShapeType="1" noTextEdit="1"/>
              </p:cNvSpPr>
              <p:nvPr/>
            </p:nvSpPr>
            <p:spPr>
              <a:xfrm>
                <a:off x="194650" y="5164783"/>
                <a:ext cx="8055715" cy="369332"/>
              </a:xfrm>
              <a:prstGeom prst="rect">
                <a:avLst/>
              </a:prstGeom>
              <a:blipFill>
                <a:blip r:embed="rId5"/>
                <a:stretch>
                  <a:fillRect l="-530" t="-8197" b="-24590"/>
                </a:stretch>
              </a:blipFill>
            </p:spPr>
            <p:txBody>
              <a:bodyPr/>
              <a:lstStyle/>
              <a:p>
                <a:r>
                  <a:rPr 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47" name="Metin kutusu 1"/>
          <p:cNvSpPr/>
          <p:nvPr/>
        </p:nvSpPr>
        <p:spPr>
          <a:xfrm>
            <a:off x="0" y="2535120"/>
            <a:ext cx="91432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tabLst>
                <a:tab pos="0" algn="l"/>
              </a:tabLst>
            </a:pPr>
            <a:r>
              <a:rPr lang="tr-TR" sz="4000" b="1" strike="noStrike" spc="-1">
                <a:solidFill>
                  <a:srgbClr val="000000"/>
                </a:solidFill>
                <a:latin typeface="Times New Roman"/>
                <a:ea typeface="DejaVu Sans"/>
              </a:rPr>
              <a:t>XMSS</a:t>
            </a:r>
            <a:endParaRPr lang="en-US" sz="4000" b="0" strike="noStrike" spc="-1">
              <a:latin typeface="Arial"/>
            </a:endParaRPr>
          </a:p>
          <a:p>
            <a:pPr algn="ctr">
              <a:lnSpc>
                <a:spcPct val="100000"/>
              </a:lnSpc>
              <a:buNone/>
              <a:tabLst>
                <a:tab pos="0" algn="l"/>
              </a:tabLst>
            </a:pPr>
            <a:r>
              <a:rPr lang="en-US" sz="2000" b="0" strike="noStrike" spc="-1">
                <a:solidFill>
                  <a:srgbClr val="000000"/>
                </a:solidFill>
                <a:latin typeface="Times New Roman"/>
                <a:ea typeface="DejaVu Sans"/>
              </a:rPr>
              <a:t>The eXtended Merkle Tree Signature Scheme</a:t>
            </a:r>
            <a:endParaRPr lang="en-US" sz="2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 name="Resim 2">
            <a:extLst>
              <a:ext uri="{FF2B5EF4-FFF2-40B4-BE49-F238E27FC236}">
                <a16:creationId xmlns:a16="http://schemas.microsoft.com/office/drawing/2014/main" id="{1D302648-7E18-2653-B59A-008B985E205C}"/>
              </a:ext>
            </a:extLst>
          </p:cNvPr>
          <p:cNvPicPr>
            <a:picLocks noChangeAspect="1"/>
          </p:cNvPicPr>
          <p:nvPr/>
        </p:nvPicPr>
        <p:blipFill>
          <a:blip r:embed="rId3"/>
          <a:stretch>
            <a:fillRect/>
          </a:stretch>
        </p:blipFill>
        <p:spPr>
          <a:xfrm>
            <a:off x="1544457" y="978327"/>
            <a:ext cx="6055085" cy="4901346"/>
          </a:xfrm>
          <a:prstGeom prst="rect">
            <a:avLst/>
          </a:prstGeom>
        </p:spPr>
      </p:pic>
    </p:spTree>
    <p:extLst>
      <p:ext uri="{BB962C8B-B14F-4D97-AF65-F5344CB8AC3E}">
        <p14:creationId xmlns:p14="http://schemas.microsoft.com/office/powerpoint/2010/main" val="3141727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15"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16" name="Dikdörtgen 1"/>
          <p:cNvSpPr/>
          <p:nvPr/>
        </p:nvSpPr>
        <p:spPr>
          <a:xfrm>
            <a:off x="0" y="761760"/>
            <a:ext cx="9143280"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P</a:t>
            </a:r>
            <a:r>
              <a:rPr lang="en-US" sz="1800" b="1" strike="noStrike" spc="-1" dirty="0">
                <a:solidFill>
                  <a:srgbClr val="000000"/>
                </a:solidFill>
                <a:latin typeface="Times New Roman"/>
                <a:ea typeface="DejaVu Sans"/>
              </a:rPr>
              <a:t>reimage resistance: </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gn="ctr">
              <a:lnSpc>
                <a:spcPct val="100000"/>
              </a:lnSpc>
              <a:buNone/>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iven</a:t>
            </a:r>
            <a:r>
              <a:rPr lang="en-US" sz="1800" b="0" strike="noStrike" spc="-1" dirty="0">
                <a:solidFill>
                  <a:srgbClr val="000000"/>
                </a:solidFill>
                <a:latin typeface="Times New Roman"/>
                <a:ea typeface="DejaVu Sans"/>
              </a:rPr>
              <a:t> h</a:t>
            </a:r>
            <a:r>
              <a:rPr lang="tr-TR" sz="1800" b="0" strike="noStrike" spc="-1" dirty="0">
                <a:solidFill>
                  <a:srgbClr val="000000"/>
                </a:solidFill>
                <a:latin typeface="Times New Roman"/>
                <a:ea typeface="DejaVu Sans"/>
              </a:rPr>
              <a:t>(x)</a:t>
            </a:r>
            <a:r>
              <a:rPr lang="en-US" sz="1800" b="0" strike="noStrike" spc="-1" dirty="0">
                <a:solidFill>
                  <a:srgbClr val="000000"/>
                </a:solidFill>
                <a:latin typeface="Times New Roman"/>
                <a:ea typeface="DejaVu Sans"/>
              </a:rPr>
              <a:t> it should be </a:t>
            </a:r>
            <a:r>
              <a:rPr lang="en-US" sz="1800" b="0" strike="noStrike" spc="-1" dirty="0">
                <a:solidFill>
                  <a:srgbClr val="5604F8"/>
                </a:solidFill>
                <a:latin typeface="Times New Roman"/>
                <a:ea typeface="DejaVu Sans"/>
              </a:rPr>
              <a:t>infeasible</a:t>
            </a:r>
            <a:r>
              <a:rPr lang="en-US" sz="1800" b="0" strike="noStrike" spc="-1" dirty="0">
                <a:solidFill>
                  <a:srgbClr val="000000"/>
                </a:solidFill>
                <a:latin typeface="Times New Roman"/>
                <a:ea typeface="DejaVu Sans"/>
              </a:rPr>
              <a:t> to find </a:t>
            </a:r>
            <a:r>
              <a:rPr lang="tr-TR" sz="1800" b="0" strike="noStrike" spc="-1" dirty="0">
                <a:solidFill>
                  <a:srgbClr val="000000"/>
                </a:solidFill>
                <a:latin typeface="Times New Roman"/>
                <a:ea typeface="DejaVu Sans"/>
              </a:rPr>
              <a:t>x</a:t>
            </a:r>
            <a:endParaRPr lang="en-US" sz="1800" b="0" strike="noStrike" spc="-1" dirty="0">
              <a:latin typeface="Arial"/>
            </a:endParaRPr>
          </a:p>
        </p:txBody>
      </p:sp>
      <p:pic>
        <p:nvPicPr>
          <p:cNvPr id="117" name="Resim 11"/>
          <p:cNvPicPr/>
          <p:nvPr/>
        </p:nvPicPr>
        <p:blipFill>
          <a:blip r:embed="rId3"/>
          <a:srcRect r="68750"/>
          <a:stretch/>
        </p:blipFill>
        <p:spPr>
          <a:xfrm>
            <a:off x="3460140" y="2128035"/>
            <a:ext cx="2223000" cy="3305520"/>
          </a:xfrm>
          <a:prstGeom prst="rect">
            <a:avLst/>
          </a:prstGeom>
          <a:ln w="0">
            <a:noFill/>
          </a:ln>
        </p:spPr>
      </p:pic>
      <p:grpSp>
        <p:nvGrpSpPr>
          <p:cNvPr id="118" name="Grup 12"/>
          <p:cNvGrpSpPr/>
          <p:nvPr/>
        </p:nvGrpSpPr>
        <p:grpSpPr>
          <a:xfrm>
            <a:off x="0" y="-26640"/>
            <a:ext cx="9143280" cy="621000"/>
            <a:chOff x="0" y="-26640"/>
            <a:chExt cx="9143280" cy="621000"/>
          </a:xfrm>
        </p:grpSpPr>
        <p:sp>
          <p:nvSpPr>
            <p:cNvPr id="119"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20" name="Resim 14"/>
            <p:cNvPicPr/>
            <p:nvPr/>
          </p:nvPicPr>
          <p:blipFill>
            <a:blip r:embed="rId4"/>
            <a:stretch/>
          </p:blipFill>
          <p:spPr>
            <a:xfrm>
              <a:off x="8335440" y="-26640"/>
              <a:ext cx="613440" cy="621000"/>
            </a:xfrm>
            <a:prstGeom prst="rect">
              <a:avLst/>
            </a:prstGeom>
            <a:ln w="0">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49"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50" name="Grup 9"/>
          <p:cNvGrpSpPr/>
          <p:nvPr/>
        </p:nvGrpSpPr>
        <p:grpSpPr>
          <a:xfrm>
            <a:off x="0" y="-26640"/>
            <a:ext cx="9143280" cy="621000"/>
            <a:chOff x="0" y="-26640"/>
            <a:chExt cx="9143280" cy="621000"/>
          </a:xfrm>
        </p:grpSpPr>
        <p:sp>
          <p:nvSpPr>
            <p:cNvPr id="351"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52" name="Resim 12"/>
            <p:cNvPicPr/>
            <p:nvPr/>
          </p:nvPicPr>
          <p:blipFill>
            <a:blip r:embed="rId3"/>
            <a:stretch/>
          </p:blipFill>
          <p:spPr>
            <a:xfrm>
              <a:off x="8335440" y="-26640"/>
              <a:ext cx="613440" cy="621000"/>
            </a:xfrm>
            <a:prstGeom prst="rect">
              <a:avLst/>
            </a:prstGeom>
            <a:ln w="0">
              <a:noFill/>
            </a:ln>
          </p:spPr>
        </p:pic>
      </p:grpSp>
      <p:sp>
        <p:nvSpPr>
          <p:cNvPr id="353" name="Dikdörtgen 2"/>
          <p:cNvSpPr/>
          <p:nvPr/>
        </p:nvSpPr>
        <p:spPr>
          <a:xfrm>
            <a:off x="495000" y="999000"/>
            <a:ext cx="4059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U</a:t>
            </a:r>
            <a:r>
              <a:rPr lang="en-US" sz="1800" b="0" strike="noStrike" spc="-1">
                <a:solidFill>
                  <a:srgbClr val="000000"/>
                </a:solidFill>
                <a:latin typeface="Times New Roman"/>
                <a:ea typeface="DejaVu Sans"/>
              </a:rPr>
              <a:t>ses Merkle tree to manage WOTS+ keys</a:t>
            </a:r>
            <a:endParaRPr lang="en-US" sz="1800" b="0" strike="noStrike" spc="-1">
              <a:latin typeface="Arial"/>
            </a:endParaRPr>
          </a:p>
        </p:txBody>
      </p:sp>
      <p:pic>
        <p:nvPicPr>
          <p:cNvPr id="354" name="Resim 6"/>
          <p:cNvPicPr/>
          <p:nvPr/>
        </p:nvPicPr>
        <p:blipFill>
          <a:blip r:embed="rId4"/>
          <a:stretch/>
        </p:blipFill>
        <p:spPr>
          <a:xfrm>
            <a:off x="1228680" y="1797480"/>
            <a:ext cx="6685920" cy="411408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5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57" name="Resim 6"/>
          <p:cNvPicPr/>
          <p:nvPr/>
        </p:nvPicPr>
        <p:blipFill>
          <a:blip r:embed="rId3"/>
          <a:stretch/>
        </p:blipFill>
        <p:spPr>
          <a:xfrm>
            <a:off x="2713320" y="0"/>
            <a:ext cx="3270240" cy="2012040"/>
          </a:xfrm>
          <a:prstGeom prst="rect">
            <a:avLst/>
          </a:prstGeom>
          <a:ln w="0">
            <a:noFill/>
          </a:ln>
        </p:spPr>
      </p:pic>
      <p:pic>
        <p:nvPicPr>
          <p:cNvPr id="358" name="Resim 1"/>
          <p:cNvPicPr/>
          <p:nvPr/>
        </p:nvPicPr>
        <p:blipFill>
          <a:blip r:embed="rId4"/>
          <a:stretch/>
        </p:blipFill>
        <p:spPr>
          <a:xfrm>
            <a:off x="896760" y="2913840"/>
            <a:ext cx="3930480" cy="2565000"/>
          </a:xfrm>
          <a:prstGeom prst="rect">
            <a:avLst/>
          </a:prstGeom>
          <a:ln w="0">
            <a:noFill/>
          </a:ln>
        </p:spPr>
      </p:pic>
      <p:sp>
        <p:nvSpPr>
          <p:cNvPr id="359" name="Düz Ok Bağlayıcısı 8"/>
          <p:cNvSpPr/>
          <p:nvPr/>
        </p:nvSpPr>
        <p:spPr>
          <a:xfrm flipH="1">
            <a:off x="2932560" y="1756440"/>
            <a:ext cx="786960" cy="1275840"/>
          </a:xfrm>
          <a:custGeom>
            <a:avLst/>
            <a:gdLst/>
            <a:ahLst/>
            <a:cxnLst/>
            <a:rect l="l" t="t" r="r" b="b"/>
            <a:pathLst>
              <a:path w="21600" h="21600">
                <a:moveTo>
                  <a:pt x="0" y="0"/>
                </a:moveTo>
                <a:lnTo>
                  <a:pt x="21600" y="21600"/>
                </a:lnTo>
              </a:path>
            </a:pathLst>
          </a:custGeom>
          <a:noFill/>
          <a:ln w="19050">
            <a:solidFill>
              <a:srgbClr val="5604F8"/>
            </a:solidFill>
            <a:tailEnd type="triangle" w="med" len="med"/>
          </a:ln>
        </p:spPr>
        <p:style>
          <a:lnRef idx="1">
            <a:schemeClr val="accent1"/>
          </a:lnRef>
          <a:fillRef idx="0">
            <a:schemeClr val="accent1"/>
          </a:fillRef>
          <a:effectRef idx="0">
            <a:schemeClr val="accent1"/>
          </a:effectRef>
          <a:fontRef idx="minor"/>
        </p:style>
      </p:sp>
      <p:sp>
        <p:nvSpPr>
          <p:cNvPr id="360" name="Sağ Köşeli Ayraç 10"/>
          <p:cNvSpPr/>
          <p:nvPr/>
        </p:nvSpPr>
        <p:spPr>
          <a:xfrm>
            <a:off x="4845960" y="3033000"/>
            <a:ext cx="153360" cy="2445840"/>
          </a:xfrm>
          <a:prstGeom prst="rightBracket">
            <a:avLst>
              <a:gd name="adj" fmla="val 8333"/>
            </a:avLst>
          </a:prstGeom>
          <a:noFill/>
          <a:ln>
            <a:solidFill>
              <a:srgbClr val="5604F8"/>
            </a:solidFill>
          </a:ln>
        </p:spPr>
        <p:style>
          <a:lnRef idx="1">
            <a:schemeClr val="accent1"/>
          </a:lnRef>
          <a:fillRef idx="0">
            <a:schemeClr val="accent1"/>
          </a:fillRef>
          <a:effectRef idx="0">
            <a:schemeClr val="accent1"/>
          </a:effectRef>
          <a:fontRef idx="minor"/>
        </p:style>
      </p:sp>
      <p:sp>
        <p:nvSpPr>
          <p:cNvPr id="361" name="Metin kutusu 13"/>
          <p:cNvSpPr/>
          <p:nvPr/>
        </p:nvSpPr>
        <p:spPr>
          <a:xfrm>
            <a:off x="5133240" y="4011840"/>
            <a:ext cx="922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L-tree</a:t>
            </a:r>
            <a:endParaRPr lang="en-US" sz="18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67" name="Dikdörtgen 1"/>
          <p:cNvSpPr/>
          <p:nvPr/>
        </p:nvSpPr>
        <p:spPr>
          <a:xfrm>
            <a:off x="312480" y="1129680"/>
            <a:ext cx="808848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Bitmasks are used in L-trees.</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Before applying the hash function to two nodes each time, two bottom values will XOR with their corresponding bitmasks.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5604F8"/>
              </a:buClr>
              <a:buFont typeface="Arial"/>
              <a:buChar char="•"/>
            </a:pPr>
            <a:r>
              <a:rPr lang="tr-TR" sz="1800" b="0" strike="noStrike" spc="-1" dirty="0">
                <a:solidFill>
                  <a:srgbClr val="5604F8"/>
                </a:solidFill>
                <a:latin typeface="Times New Roman"/>
                <a:ea typeface="DejaVu Sans"/>
              </a:rPr>
              <a:t>T</a:t>
            </a:r>
            <a:r>
              <a:rPr lang="en-US" sz="1800" b="0" strike="noStrike" spc="-1" dirty="0">
                <a:solidFill>
                  <a:srgbClr val="5604F8"/>
                </a:solidFill>
                <a:latin typeface="Times New Roman"/>
                <a:ea typeface="DejaVu Sans"/>
              </a:rPr>
              <a:t>he leaves of a L-tree are WOTS+ public keys</a:t>
            </a:r>
            <a:endParaRPr lang="en-US" sz="1800" b="0" strike="noStrike" spc="-1" dirty="0">
              <a:latin typeface="Arial"/>
            </a:endParaRPr>
          </a:p>
          <a:p>
            <a:pPr>
              <a:lnSpc>
                <a:spcPct val="100000"/>
              </a:lnSpc>
              <a:buNone/>
            </a:pPr>
            <a:endParaRPr lang="en-US" sz="1800" b="0" strike="noStrike" spc="-1" dirty="0">
              <a:latin typeface="Arial"/>
            </a:endParaRPr>
          </a:p>
        </p:txBody>
      </p:sp>
      <p:pic>
        <p:nvPicPr>
          <p:cNvPr id="368" name="Resim 3"/>
          <p:cNvPicPr/>
          <p:nvPr/>
        </p:nvPicPr>
        <p:blipFill>
          <a:blip r:embed="rId4"/>
          <a:stretch/>
        </p:blipFill>
        <p:spPr>
          <a:xfrm>
            <a:off x="2609820" y="2364301"/>
            <a:ext cx="3923640" cy="219240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Resim 2"/>
          <p:cNvPicPr/>
          <p:nvPr/>
        </p:nvPicPr>
        <p:blipFill>
          <a:blip r:embed="rId3"/>
          <a:stretch/>
        </p:blipFill>
        <p:spPr>
          <a:xfrm>
            <a:off x="2192400" y="2241720"/>
            <a:ext cx="4198680" cy="4198680"/>
          </a:xfrm>
          <a:prstGeom prst="rect">
            <a:avLst/>
          </a:prstGeom>
          <a:ln w="0">
            <a:noFill/>
          </a:ln>
        </p:spPr>
      </p:pic>
      <p:pic>
        <p:nvPicPr>
          <p:cNvPr id="370" name="Resim 10"/>
          <p:cNvPicPr/>
          <p:nvPr/>
        </p:nvPicPr>
        <p:blipFill>
          <a:blip r:embed="rId4"/>
          <a:stretch/>
        </p:blipFill>
        <p:spPr>
          <a:xfrm>
            <a:off x="2749680" y="0"/>
            <a:ext cx="3270240" cy="2012040"/>
          </a:xfrm>
          <a:prstGeom prst="rect">
            <a:avLst/>
          </a:prstGeom>
          <a:ln w="0">
            <a:noFill/>
          </a:ln>
        </p:spPr>
      </p:pic>
      <p:sp>
        <p:nvSpPr>
          <p:cNvPr id="371" name="Oval 6"/>
          <p:cNvSpPr/>
          <p:nvPr/>
        </p:nvSpPr>
        <p:spPr>
          <a:xfrm>
            <a:off x="3811680" y="1819800"/>
            <a:ext cx="80640" cy="92880"/>
          </a:xfrm>
          <a:prstGeom prst="ellipse">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72" name="Düz Ok Bağlayıcısı 8"/>
          <p:cNvSpPr/>
          <p:nvPr/>
        </p:nvSpPr>
        <p:spPr>
          <a:xfrm flipH="1">
            <a:off x="3674880" y="1819800"/>
            <a:ext cx="135000" cy="42120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Oval 6"/>
          <p:cNvSpPr/>
          <p:nvPr/>
        </p:nvSpPr>
        <p:spPr>
          <a:xfrm>
            <a:off x="3811680" y="1819800"/>
            <a:ext cx="80640" cy="92880"/>
          </a:xfrm>
          <a:prstGeom prst="ellipse">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5" name="Picture 4">
            <a:extLst>
              <a:ext uri="{FF2B5EF4-FFF2-40B4-BE49-F238E27FC236}">
                <a16:creationId xmlns:a16="http://schemas.microsoft.com/office/drawing/2014/main" id="{0FB4A3B4-1D3B-CBDB-687D-A7B9B4298F46}"/>
              </a:ext>
            </a:extLst>
          </p:cNvPr>
          <p:cNvPicPr>
            <a:picLocks noChangeAspect="1"/>
          </p:cNvPicPr>
          <p:nvPr/>
        </p:nvPicPr>
        <p:blipFill>
          <a:blip r:embed="rId3"/>
          <a:stretch>
            <a:fillRect/>
          </a:stretch>
        </p:blipFill>
        <p:spPr>
          <a:xfrm>
            <a:off x="0" y="1454440"/>
            <a:ext cx="9144000" cy="3674799"/>
          </a:xfrm>
          <a:prstGeom prst="rect">
            <a:avLst/>
          </a:prstGeom>
        </p:spPr>
      </p:pic>
    </p:spTree>
    <p:extLst>
      <p:ext uri="{BB962C8B-B14F-4D97-AF65-F5344CB8AC3E}">
        <p14:creationId xmlns:p14="http://schemas.microsoft.com/office/powerpoint/2010/main" val="2276951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 name="Metin kutusu 2">
            <a:extLst>
              <a:ext uri="{FF2B5EF4-FFF2-40B4-BE49-F238E27FC236}">
                <a16:creationId xmlns:a16="http://schemas.microsoft.com/office/drawing/2014/main" id="{FFD2A24E-331C-78DA-406E-4499DECE77C6}"/>
              </a:ext>
            </a:extLst>
          </p:cNvPr>
          <p:cNvSpPr txBox="1"/>
          <p:nvPr/>
        </p:nvSpPr>
        <p:spPr>
          <a:xfrm>
            <a:off x="702858" y="1461297"/>
            <a:ext cx="7737563" cy="2031325"/>
          </a:xfrm>
          <a:prstGeom prst="rect">
            <a:avLst/>
          </a:prstGeom>
          <a:noFill/>
        </p:spPr>
        <p:txBody>
          <a:bodyPr wrap="square" rtlCol="0">
            <a:spAutoFit/>
          </a:bodyPr>
          <a:lstStyle/>
          <a:p>
            <a:r>
              <a:rPr lang="tr-TR" dirty="0">
                <a:latin typeface="Times New Roman" panose="02020603050405020304" pitchFamily="18" charset="0"/>
                <a:cs typeface="Times New Roman" panose="02020603050405020304" pitchFamily="18" charset="0"/>
              </a:rPr>
              <a:t>XMSS randomize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function</a:t>
            </a:r>
            <a:r>
              <a:rPr lang="tr-TR" dirty="0">
                <a:latin typeface="Times New Roman" panose="02020603050405020304" pitchFamily="18" charset="0"/>
                <a:cs typeface="Times New Roman" panose="02020603050405020304" pitchFamily="18" charset="0"/>
              </a:rPr>
              <a:t> </a:t>
            </a: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Using </a:t>
            </a:r>
            <a:r>
              <a:rPr lang="tr-TR" dirty="0" err="1">
                <a:latin typeface="Times New Roman" panose="02020603050405020304" pitchFamily="18" charset="0"/>
                <a:cs typeface="Times New Roman" panose="02020603050405020304" pitchFamily="18" charset="0"/>
              </a:rPr>
              <a:t>different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different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bitmask</a:t>
            </a:r>
            <a:r>
              <a:rPr lang="tr-TR" dirty="0">
                <a:latin typeface="Times New Roman" panose="02020603050405020304" pitchFamily="18" charset="0"/>
                <a:cs typeface="Times New Roman" panose="02020603050405020304" pitchFamily="18" charset="0"/>
              </a:rPr>
              <a:t> in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call</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These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values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generated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using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32 byte </a:t>
            </a:r>
            <a:r>
              <a:rPr lang="tr-TR" dirty="0">
                <a:solidFill>
                  <a:srgbClr val="5604F8"/>
                </a:solidFill>
                <a:latin typeface="Times New Roman" panose="02020603050405020304" pitchFamily="18" charset="0"/>
                <a:cs typeface="Times New Roman" panose="02020603050405020304" pitchFamily="18" charset="0"/>
              </a:rPr>
              <a:t>ADRS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value</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90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2" name="Dikdörtgen 7">
            <a:extLst>
              <a:ext uri="{FF2B5EF4-FFF2-40B4-BE49-F238E27FC236}">
                <a16:creationId xmlns:a16="http://schemas.microsoft.com/office/drawing/2014/main" id="{0664E476-9B92-60F8-D6D1-DD51C3E058BB}"/>
              </a:ext>
            </a:extLst>
          </p:cNvPr>
          <p:cNvSpPr/>
          <p:nvPr/>
        </p:nvSpPr>
        <p:spPr>
          <a:xfrm>
            <a:off x="133560" y="750600"/>
            <a:ext cx="29257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dirty="0" err="1">
                <a:solidFill>
                  <a:srgbClr val="000000"/>
                </a:solidFill>
                <a:latin typeface="Times New Roman"/>
                <a:ea typeface="DejaVu Sans"/>
              </a:rPr>
              <a:t>Address</a:t>
            </a:r>
            <a:r>
              <a:rPr lang="tr-TR" sz="1800" b="1" strike="noStrike" spc="-1" dirty="0">
                <a:solidFill>
                  <a:srgbClr val="000000"/>
                </a:solidFill>
                <a:latin typeface="Times New Roman"/>
                <a:ea typeface="DejaVu Sans"/>
              </a:rPr>
              <a:t> </a:t>
            </a:r>
            <a:r>
              <a:rPr lang="tr-TR" sz="1800" b="1" strike="noStrike" spc="-1" dirty="0" err="1">
                <a:solidFill>
                  <a:srgbClr val="000000"/>
                </a:solidFill>
                <a:latin typeface="Times New Roman"/>
                <a:ea typeface="DejaVu Sans"/>
              </a:rPr>
              <a:t>Scheme</a:t>
            </a:r>
            <a:r>
              <a:rPr lang="tr-TR" sz="1800" b="1" strike="noStrike" spc="-1" dirty="0">
                <a:solidFill>
                  <a:srgbClr val="000000"/>
                </a:solidFill>
                <a:latin typeface="Times New Roman"/>
                <a:ea typeface="DejaVu Sans"/>
              </a:rPr>
              <a:t>:</a:t>
            </a:r>
            <a:endParaRPr lang="en-US" sz="1800" b="0" strike="noStrike" spc="-1" dirty="0">
              <a:latin typeface="Arial"/>
            </a:endParaRPr>
          </a:p>
        </p:txBody>
      </p:sp>
      <p:pic>
        <p:nvPicPr>
          <p:cNvPr id="4" name="Resim 3">
            <a:extLst>
              <a:ext uri="{FF2B5EF4-FFF2-40B4-BE49-F238E27FC236}">
                <a16:creationId xmlns:a16="http://schemas.microsoft.com/office/drawing/2014/main" id="{72D53833-D8C3-6632-DCA9-ADA6465AC4BA}"/>
              </a:ext>
            </a:extLst>
          </p:cNvPr>
          <p:cNvPicPr>
            <a:picLocks noChangeAspect="1"/>
          </p:cNvPicPr>
          <p:nvPr/>
        </p:nvPicPr>
        <p:blipFill>
          <a:blip r:embed="rId4"/>
          <a:stretch>
            <a:fillRect/>
          </a:stretch>
        </p:blipFill>
        <p:spPr>
          <a:xfrm>
            <a:off x="357608" y="2128740"/>
            <a:ext cx="2657475" cy="3019425"/>
          </a:xfrm>
          <a:prstGeom prst="rect">
            <a:avLst/>
          </a:prstGeom>
        </p:spPr>
      </p:pic>
      <p:pic>
        <p:nvPicPr>
          <p:cNvPr id="6" name="Resim 5">
            <a:extLst>
              <a:ext uri="{FF2B5EF4-FFF2-40B4-BE49-F238E27FC236}">
                <a16:creationId xmlns:a16="http://schemas.microsoft.com/office/drawing/2014/main" id="{749F840A-F1EA-015E-DB46-7C3D0648445F}"/>
              </a:ext>
            </a:extLst>
          </p:cNvPr>
          <p:cNvPicPr>
            <a:picLocks noChangeAspect="1"/>
          </p:cNvPicPr>
          <p:nvPr/>
        </p:nvPicPr>
        <p:blipFill>
          <a:blip r:embed="rId5"/>
          <a:stretch>
            <a:fillRect/>
          </a:stretch>
        </p:blipFill>
        <p:spPr>
          <a:xfrm>
            <a:off x="3175909" y="2157315"/>
            <a:ext cx="2647950" cy="2990850"/>
          </a:xfrm>
          <a:prstGeom prst="rect">
            <a:avLst/>
          </a:prstGeom>
        </p:spPr>
      </p:pic>
      <p:pic>
        <p:nvPicPr>
          <p:cNvPr id="8" name="Resim 7">
            <a:extLst>
              <a:ext uri="{FF2B5EF4-FFF2-40B4-BE49-F238E27FC236}">
                <a16:creationId xmlns:a16="http://schemas.microsoft.com/office/drawing/2014/main" id="{A9525B74-D1AE-2C89-6396-3375E5D0375E}"/>
              </a:ext>
            </a:extLst>
          </p:cNvPr>
          <p:cNvPicPr>
            <a:picLocks noChangeAspect="1"/>
          </p:cNvPicPr>
          <p:nvPr/>
        </p:nvPicPr>
        <p:blipFill>
          <a:blip r:embed="rId6"/>
          <a:stretch>
            <a:fillRect/>
          </a:stretch>
        </p:blipFill>
        <p:spPr>
          <a:xfrm>
            <a:off x="5984685" y="2172335"/>
            <a:ext cx="2657475" cy="2981325"/>
          </a:xfrm>
          <a:prstGeom prst="rect">
            <a:avLst/>
          </a:prstGeom>
        </p:spPr>
      </p:pic>
    </p:spTree>
    <p:extLst>
      <p:ext uri="{BB962C8B-B14F-4D97-AF65-F5344CB8AC3E}">
        <p14:creationId xmlns:p14="http://schemas.microsoft.com/office/powerpoint/2010/main" val="539973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2" name="Dikdörtgen 7">
            <a:extLst>
              <a:ext uri="{FF2B5EF4-FFF2-40B4-BE49-F238E27FC236}">
                <a16:creationId xmlns:a16="http://schemas.microsoft.com/office/drawing/2014/main" id="{0664E476-9B92-60F8-D6D1-DD51C3E058BB}"/>
              </a:ext>
            </a:extLst>
          </p:cNvPr>
          <p:cNvSpPr/>
          <p:nvPr/>
        </p:nvSpPr>
        <p:spPr>
          <a:xfrm>
            <a:off x="133560" y="750600"/>
            <a:ext cx="29257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b="1" spc="-1" dirty="0" err="1">
                <a:solidFill>
                  <a:srgbClr val="000000"/>
                </a:solidFill>
                <a:latin typeface="Times New Roman"/>
                <a:ea typeface="DejaVu Sans"/>
              </a:rPr>
              <a:t>b</a:t>
            </a:r>
            <a:r>
              <a:rPr lang="tr-TR" sz="1800" b="1" strike="noStrike" spc="-1" dirty="0" err="1">
                <a:solidFill>
                  <a:srgbClr val="000000"/>
                </a:solidFill>
                <a:latin typeface="Times New Roman"/>
                <a:ea typeface="DejaVu Sans"/>
              </a:rPr>
              <a:t>ase_w</a:t>
            </a:r>
            <a:r>
              <a:rPr lang="tr-TR" sz="1800" b="1" strike="noStrike" spc="-1" dirty="0">
                <a:solidFill>
                  <a:srgbClr val="000000"/>
                </a:solidFill>
                <a:latin typeface="Times New Roman"/>
                <a:ea typeface="DejaVu Sans"/>
              </a:rPr>
              <a:t>:</a:t>
            </a:r>
            <a:endParaRPr lang="en-US" sz="1800" b="0" strike="noStrike" spc="-1" dirty="0">
              <a:latin typeface="Arial"/>
            </a:endParaRPr>
          </a:p>
        </p:txBody>
      </p:sp>
      <p:pic>
        <p:nvPicPr>
          <p:cNvPr id="5" name="Resim 4">
            <a:extLst>
              <a:ext uri="{FF2B5EF4-FFF2-40B4-BE49-F238E27FC236}">
                <a16:creationId xmlns:a16="http://schemas.microsoft.com/office/drawing/2014/main" id="{F0453424-AED4-8E8A-28A7-1CE3E78C6366}"/>
              </a:ext>
            </a:extLst>
          </p:cNvPr>
          <p:cNvPicPr>
            <a:picLocks noChangeAspect="1"/>
          </p:cNvPicPr>
          <p:nvPr/>
        </p:nvPicPr>
        <p:blipFill>
          <a:blip r:embed="rId4"/>
          <a:stretch>
            <a:fillRect/>
          </a:stretch>
        </p:blipFill>
        <p:spPr>
          <a:xfrm>
            <a:off x="2194602" y="1299558"/>
            <a:ext cx="4754075" cy="4690875"/>
          </a:xfrm>
          <a:prstGeom prst="rect">
            <a:avLst/>
          </a:prstGeom>
        </p:spPr>
      </p:pic>
    </p:spTree>
    <p:extLst>
      <p:ext uri="{BB962C8B-B14F-4D97-AF65-F5344CB8AC3E}">
        <p14:creationId xmlns:p14="http://schemas.microsoft.com/office/powerpoint/2010/main" val="414849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 name="Dikdörtgen 13">
            <a:extLst>
              <a:ext uri="{FF2B5EF4-FFF2-40B4-BE49-F238E27FC236}">
                <a16:creationId xmlns:a16="http://schemas.microsoft.com/office/drawing/2014/main" id="{714667D7-371E-5E24-7E7A-6C1AD6DF99A6}"/>
              </a:ext>
            </a:extLst>
          </p:cNvPr>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sp>
        <p:nvSpPr>
          <p:cNvPr id="4" name="Dikdörtgen 2">
            <a:extLst>
              <a:ext uri="{FF2B5EF4-FFF2-40B4-BE49-F238E27FC236}">
                <a16:creationId xmlns:a16="http://schemas.microsoft.com/office/drawing/2014/main" id="{E4ED5166-5365-DAF3-DE18-8EBCB3113B7A}"/>
              </a:ext>
            </a:extLst>
          </p:cNvPr>
          <p:cNvSpPr/>
          <p:nvPr/>
        </p:nvSpPr>
        <p:spPr>
          <a:xfrm>
            <a:off x="544320" y="1337400"/>
            <a:ext cx="8046720" cy="28608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WOTS+ uses the parameters n and w; they both take positive integer values. </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n: the security parameter; it is the message length as well as the length of a private key,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public key, or signature element in bytes.</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w: the </a:t>
            </a:r>
            <a:r>
              <a:rPr lang="en-US" sz="1800" b="0" strike="noStrike" spc="-1" dirty="0" err="1">
                <a:solidFill>
                  <a:srgbClr val="000000"/>
                </a:solidFill>
                <a:latin typeface="Times New Roman"/>
                <a:ea typeface="DejaVu Sans"/>
              </a:rPr>
              <a:t>Winternitz</a:t>
            </a:r>
            <a:r>
              <a:rPr lang="en-US" sz="1800" b="0" strike="noStrike" spc="-1" dirty="0">
                <a:solidFill>
                  <a:srgbClr val="000000"/>
                </a:solidFill>
                <a:latin typeface="Times New Roman"/>
                <a:ea typeface="DejaVu Sans"/>
              </a:rPr>
              <a:t> parameter; it is an element of the set {4, 16}.</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len</a:t>
            </a:r>
            <a:r>
              <a:rPr lang="en-US" sz="1800" b="0" strike="noStrike" spc="-1" dirty="0">
                <a:solidFill>
                  <a:srgbClr val="000000"/>
                </a:solidFill>
                <a:latin typeface="Times New Roman"/>
                <a:ea typeface="DejaVu Sans"/>
              </a:rPr>
              <a:t>: the number of n-byte-string elements in a WOTS+ private key, public key, and</a:t>
            </a:r>
            <a:br>
              <a:rPr sz="1800" dirty="0"/>
            </a:br>
            <a:r>
              <a:rPr lang="en-US" sz="1800" b="0" strike="noStrike" spc="-1" dirty="0">
                <a:solidFill>
                  <a:srgbClr val="000000"/>
                </a:solidFill>
                <a:latin typeface="Times New Roman"/>
                <a:ea typeface="DejaVu Sans"/>
              </a:rPr>
              <a:t>signature</a:t>
            </a:r>
            <a:endParaRPr lang="en-US" sz="1800" b="0" strike="noStrike" spc="-1" dirty="0">
              <a:latin typeface="Arial"/>
            </a:endParaRPr>
          </a:p>
          <a:p>
            <a:pPr algn="ctr">
              <a:lnSpc>
                <a:spcPct val="100000"/>
              </a:lnSpc>
              <a:buNone/>
            </a:pPr>
            <a:endParaRPr lang="en-US" sz="1800" b="0" strike="noStrike" spc="-1" dirty="0">
              <a:latin typeface="Arial"/>
            </a:endParaRPr>
          </a:p>
        </p:txBody>
      </p:sp>
      <p:pic>
        <p:nvPicPr>
          <p:cNvPr id="6" name="Resim 7">
            <a:extLst>
              <a:ext uri="{FF2B5EF4-FFF2-40B4-BE49-F238E27FC236}">
                <a16:creationId xmlns:a16="http://schemas.microsoft.com/office/drawing/2014/main" id="{46136F89-64EC-02AB-B046-1FA274FAE830}"/>
              </a:ext>
            </a:extLst>
          </p:cNvPr>
          <p:cNvPicPr/>
          <p:nvPr/>
        </p:nvPicPr>
        <p:blipFill>
          <a:blip r:embed="rId4"/>
          <a:stretch/>
        </p:blipFill>
        <p:spPr>
          <a:xfrm>
            <a:off x="2286000" y="4928760"/>
            <a:ext cx="4204440" cy="785880"/>
          </a:xfrm>
          <a:prstGeom prst="rect">
            <a:avLst/>
          </a:prstGeom>
          <a:ln w="0">
            <a:noFill/>
          </a:ln>
        </p:spPr>
      </p:pic>
      <p:sp>
        <p:nvSpPr>
          <p:cNvPr id="7" name="Dikdörtgen 6">
            <a:extLst>
              <a:ext uri="{FF2B5EF4-FFF2-40B4-BE49-F238E27FC236}">
                <a16:creationId xmlns:a16="http://schemas.microsoft.com/office/drawing/2014/main" id="{FD8E3C33-C1E6-092B-A683-44F0BEDB91B7}"/>
              </a:ext>
            </a:extLst>
          </p:cNvPr>
          <p:cNvSpPr/>
          <p:nvPr/>
        </p:nvSpPr>
        <p:spPr>
          <a:xfrm>
            <a:off x="3429000" y="4343400"/>
            <a:ext cx="1828440" cy="34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latin typeface="Times New Roman"/>
              </a:rPr>
              <a:t>len = len</a:t>
            </a:r>
            <a:r>
              <a:rPr lang="en-US" sz="1800" b="0" strike="noStrike" spc="-1" baseline="-8000">
                <a:latin typeface="Times New Roman"/>
              </a:rPr>
              <a:t>1</a:t>
            </a:r>
            <a:r>
              <a:rPr lang="en-US" sz="1800" b="0" strike="noStrike" spc="-1">
                <a:latin typeface="Times New Roman"/>
              </a:rPr>
              <a:t> + len</a:t>
            </a:r>
            <a:r>
              <a:rPr lang="en-US" sz="1800" b="0" strike="noStrike" spc="-1" baseline="-8000">
                <a:latin typeface="Times New Roman"/>
              </a:rPr>
              <a:t>2</a:t>
            </a:r>
            <a:endParaRPr lang="en-US" sz="1800" b="0" strike="noStrike" spc="-1">
              <a:latin typeface="Arial"/>
            </a:endParaRPr>
          </a:p>
        </p:txBody>
      </p:sp>
    </p:spTree>
    <p:extLst>
      <p:ext uri="{BB962C8B-B14F-4D97-AF65-F5344CB8AC3E}">
        <p14:creationId xmlns:p14="http://schemas.microsoft.com/office/powerpoint/2010/main" val="1436063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 name="Dikdörtgen 13">
            <a:extLst>
              <a:ext uri="{FF2B5EF4-FFF2-40B4-BE49-F238E27FC236}">
                <a16:creationId xmlns:a16="http://schemas.microsoft.com/office/drawing/2014/main" id="{714667D7-371E-5E24-7E7A-6C1AD6DF99A6}"/>
              </a:ext>
            </a:extLst>
          </p:cNvPr>
          <p:cNvSpPr/>
          <p:nvPr/>
        </p:nvSpPr>
        <p:spPr>
          <a:xfrm>
            <a:off x="133559" y="750600"/>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WOTS+ </a:t>
            </a:r>
            <a:r>
              <a:rPr lang="tr-TR" sz="1800" b="1" strike="noStrike" spc="-1" dirty="0" err="1">
                <a:solidFill>
                  <a:srgbClr val="000000"/>
                </a:solidFill>
                <a:latin typeface="Times New Roman"/>
                <a:ea typeface="DejaVu Sans"/>
              </a:rPr>
              <a:t>functions</a:t>
            </a:r>
            <a:endParaRPr lang="en-US" sz="1800" b="0" strike="noStrike" spc="-1" dirty="0">
              <a:latin typeface="Arial"/>
            </a:endParaRPr>
          </a:p>
        </p:txBody>
      </p:sp>
      <p:sp>
        <p:nvSpPr>
          <p:cNvPr id="5" name="Metin kutusu 4">
            <a:extLst>
              <a:ext uri="{FF2B5EF4-FFF2-40B4-BE49-F238E27FC236}">
                <a16:creationId xmlns:a16="http://schemas.microsoft.com/office/drawing/2014/main" id="{6EA0F6D2-B0F0-0A6E-42BA-C2A3295D5141}"/>
              </a:ext>
            </a:extLst>
          </p:cNvPr>
          <p:cNvSpPr txBox="1"/>
          <p:nvPr/>
        </p:nvSpPr>
        <p:spPr>
          <a:xfrm>
            <a:off x="791308" y="1736412"/>
            <a:ext cx="7350369" cy="2308324"/>
          </a:xfrm>
          <a:prstGeom prst="rect">
            <a:avLst/>
          </a:prstGeom>
          <a:noFill/>
        </p:spPr>
        <p:txBody>
          <a:bodyPr wrap="square">
            <a:spAutoFit/>
          </a:bodyPr>
          <a:lstStyle/>
          <a:p>
            <a:r>
              <a:rPr lang="tr-TR" dirty="0">
                <a:latin typeface="Times New Roman" panose="02020603050405020304" pitchFamily="18" charset="0"/>
                <a:cs typeface="Times New Roman" panose="02020603050405020304" pitchFamily="18" charset="0"/>
              </a:rPr>
              <a:t>F </a:t>
            </a: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accepts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returns</a:t>
            </a:r>
            <a:r>
              <a:rPr lang="tr-TR" dirty="0">
                <a:latin typeface="Times New Roman" panose="02020603050405020304" pitchFamily="18" charset="0"/>
                <a:cs typeface="Times New Roman" panose="02020603050405020304" pitchFamily="18" charset="0"/>
              </a:rPr>
              <a:t> byte </a:t>
            </a:r>
            <a:r>
              <a:rPr lang="tr-TR" dirty="0" err="1">
                <a:latin typeface="Times New Roman" panose="02020603050405020304" pitchFamily="18" charset="0"/>
                <a:cs typeface="Times New Roman" panose="02020603050405020304" pitchFamily="18" charset="0"/>
              </a:rPr>
              <a:t>strings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r>
              <a:rPr lang="tr-TR" dirty="0">
                <a:latin typeface="Times New Roman" panose="02020603050405020304" pitchFamily="18" charset="0"/>
                <a:cs typeface="Times New Roman" panose="02020603050405020304" pitchFamily="18" charset="0"/>
              </a:rPr>
              <a:t> n </a:t>
            </a:r>
            <a:r>
              <a:rPr lang="tr-TR" dirty="0" err="1">
                <a:latin typeface="Times New Roman" panose="02020603050405020304" pitchFamily="18" charset="0"/>
                <a:cs typeface="Times New Roman" panose="02020603050405020304" pitchFamily="18" charset="0"/>
              </a:rPr>
              <a:t>using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r>
              <a:rPr lang="tr-TR" dirty="0">
                <a:latin typeface="Times New Roman" panose="02020603050405020304" pitchFamily="18" charset="0"/>
                <a:cs typeface="Times New Roman" panose="02020603050405020304" pitchFamily="18" charset="0"/>
              </a:rPr>
              <a:t> n.</a:t>
            </a:r>
          </a:p>
          <a:p>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PRF </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takes as input an n-byte</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key and a 32-byte index and generates</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pseudorandom outputs of length</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133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22"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23" name="Dikdörtgen 1"/>
              <p:cNvSpPr/>
              <p:nvPr/>
            </p:nvSpPr>
            <p:spPr>
              <a:xfrm>
                <a:off x="119520" y="786600"/>
                <a:ext cx="8904240" cy="14758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S</a:t>
                </a:r>
                <a:r>
                  <a:rPr lang="en-US" sz="1800" b="1" strike="noStrike" spc="-1" dirty="0" err="1">
                    <a:solidFill>
                      <a:srgbClr val="000000"/>
                    </a:solidFill>
                    <a:latin typeface="Times New Roman"/>
                    <a:ea typeface="DejaVu Sans"/>
                  </a:rPr>
                  <a:t>econd</a:t>
                </a:r>
                <a:r>
                  <a:rPr lang="en-US" sz="1800" b="1" strike="noStrike" spc="-1" dirty="0">
                    <a:solidFill>
                      <a:srgbClr val="000000"/>
                    </a:solidFill>
                    <a:latin typeface="Times New Roman"/>
                    <a:ea typeface="DejaVu Sans"/>
                  </a:rPr>
                  <a:t>-preimage resistance</a:t>
                </a:r>
                <a:r>
                  <a:rPr lang="tr-TR" sz="1800" b="1" strike="noStrike" spc="-1" dirty="0">
                    <a:solidFill>
                      <a:srgbClr val="000000"/>
                    </a:solidFill>
                    <a:latin typeface="Times New Roman"/>
                    <a:ea typeface="DejaVu Sans"/>
                  </a:rPr>
                  <a:t>(</a:t>
                </a:r>
                <a:r>
                  <a:rPr lang="tr-TR" sz="1800" b="1" strike="noStrike" spc="-1" dirty="0" err="1">
                    <a:solidFill>
                      <a:srgbClr val="000000"/>
                    </a:solidFill>
                    <a:latin typeface="Times New Roman"/>
                    <a:ea typeface="DejaVu Sans"/>
                  </a:rPr>
                  <a:t>weak</a:t>
                </a:r>
                <a:r>
                  <a:rPr lang="tr-TR" sz="1800" b="1" strike="noStrike" spc="-1" dirty="0">
                    <a:solidFill>
                      <a:srgbClr val="000000"/>
                    </a:solidFill>
                    <a:latin typeface="Times New Roman"/>
                    <a:ea typeface="DejaVu Sans"/>
                  </a:rPr>
                  <a:t> </a:t>
                </a:r>
                <a:r>
                  <a:rPr lang="tr-TR" sz="1800" b="1" strike="noStrike" spc="-1" dirty="0" err="1">
                    <a:solidFill>
                      <a:srgbClr val="000000"/>
                    </a:solidFill>
                    <a:latin typeface="Times New Roman"/>
                    <a:ea typeface="DejaVu Sans"/>
                  </a:rPr>
                  <a:t>collision</a:t>
                </a:r>
                <a:r>
                  <a:rPr lang="tr-TR" sz="1800" b="1" strike="noStrike" spc="-1" dirty="0">
                    <a:solidFill>
                      <a:srgbClr val="000000"/>
                    </a:solidFill>
                    <a:latin typeface="Times New Roman"/>
                    <a:ea typeface="DejaVu Sans"/>
                  </a:rPr>
                  <a:t>)</a:t>
                </a:r>
                <a:r>
                  <a:rPr lang="en-US" sz="1800" b="1" strike="noStrike" spc="-1" dirty="0">
                    <a:solidFill>
                      <a:srgbClr val="000000"/>
                    </a:solidFill>
                    <a:latin typeface="Times New Roman"/>
                    <a:ea typeface="DejaVu Sans"/>
                  </a:rPr>
                  <a:t>: </a:t>
                </a:r>
                <a:endParaRPr lang="en-US" sz="1800" b="0" strike="noStrike" spc="-1" dirty="0">
                  <a:latin typeface="Arial"/>
                </a:endParaRPr>
              </a:p>
              <a:p>
                <a:pPr algn="ctr">
                  <a:lnSpc>
                    <a:spcPct val="100000"/>
                  </a:lnSpc>
                  <a:buNone/>
                </a:pPr>
                <a:endParaRPr lang="tr-TR" spc="-1" dirty="0">
                  <a:latin typeface="Arial"/>
                </a:endParaRPr>
              </a:p>
              <a:p>
                <a:pPr>
                  <a:lnSpc>
                    <a:spcPct val="100000"/>
                  </a:lnSpc>
                  <a:buNone/>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iven</a:t>
                </a:r>
                <a:r>
                  <a:rPr lang="en-US" sz="1800" b="0" strike="noStrike" spc="-1" dirty="0">
                    <a:solidFill>
                      <a:srgbClr val="000000"/>
                    </a:solidFill>
                    <a:latin typeface="Times New Roman"/>
                    <a:ea typeface="DejaVu Sans"/>
                  </a:rPr>
                  <a:t> any first input</a:t>
                </a:r>
                <a:r>
                  <a:rPr lang="tr-TR" sz="1800" b="0" strike="noStrike" spc="-1" dirty="0">
                    <a:solidFill>
                      <a:srgbClr val="000000"/>
                    </a:solidFill>
                    <a:latin typeface="Times New Roman"/>
                    <a:ea typeface="DejaVu Sans"/>
                  </a:rPr>
                  <a:t> </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en-US" sz="1800" b="0" strike="noStrike" spc="-1" dirty="0">
                    <a:solidFill>
                      <a:srgbClr val="000000"/>
                    </a:solidFill>
                    <a:latin typeface="Times New Roman"/>
                    <a:ea typeface="DejaVu Sans"/>
                  </a:rPr>
                  <a:t> , it should be </a:t>
                </a:r>
                <a:r>
                  <a:rPr lang="en-US" sz="1800" b="0" strike="noStrike" spc="-1" dirty="0">
                    <a:solidFill>
                      <a:srgbClr val="5604F8"/>
                    </a:solidFill>
                    <a:latin typeface="Times New Roman"/>
                    <a:ea typeface="DejaVu Sans"/>
                  </a:rPr>
                  <a:t>infeasible</a:t>
                </a:r>
                <a:r>
                  <a:rPr lang="en-US" sz="1800" b="0" strike="noStrike" spc="-1" dirty="0">
                    <a:solidFill>
                      <a:srgbClr val="000000"/>
                    </a:solidFill>
                    <a:latin typeface="Times New Roman"/>
                    <a:ea typeface="DejaVu Sans"/>
                  </a:rPr>
                  <a:t> to find</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any distinct second input</a:t>
                </a:r>
                <a:r>
                  <a:rPr lang="tr-TR" sz="1800" b="0" strike="noStrike" spc="-1" dirty="0">
                    <a:solidFill>
                      <a:srgbClr val="000000"/>
                    </a:solidFill>
                    <a:latin typeface="Times New Roman"/>
                    <a:ea typeface="DejaVu Sans"/>
                  </a:rPr>
                  <a:t> </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 such that</a:t>
                </a:r>
                <a:endParaRPr lang="en-US" sz="1800" b="0" strike="noStrike" spc="-1" dirty="0">
                  <a:latin typeface="Arial"/>
                </a:endParaRPr>
              </a:p>
              <a:p>
                <a:pPr algn="ctr">
                  <a:lnSpc>
                    <a:spcPct val="100000"/>
                  </a:lnSpc>
                  <a:buNone/>
                </a:pPr>
                <a:endParaRPr lang="en-US" sz="1800" b="0" strike="noStrike" spc="-1" dirty="0">
                  <a:latin typeface="Arial"/>
                </a:endParaRPr>
              </a:p>
              <a:p>
                <a:pPr algn="ctr">
                  <a:lnSpc>
                    <a:spcPct val="100000"/>
                  </a:lnSpc>
                  <a:buNone/>
                </a:pPr>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en-US" sz="1800" b="0" strike="noStrike" spc="-1" dirty="0">
                    <a:solidFill>
                      <a:srgbClr val="000000"/>
                    </a:solidFill>
                    <a:latin typeface="Times New Roman"/>
                    <a:ea typeface="DejaVu Sans"/>
                  </a:rPr>
                  <a:t>) =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a:t>
                </a:r>
                <a:endParaRPr lang="en-US" sz="1800" b="0" strike="noStrike" spc="-1" dirty="0">
                  <a:latin typeface="Arial"/>
                </a:endParaRPr>
              </a:p>
            </p:txBody>
          </p:sp>
        </mc:Choice>
        <mc:Fallback xmlns="">
          <p:sp>
            <p:nvSpPr>
              <p:cNvPr id="123" name="Dikdörtgen 1"/>
              <p:cNvSpPr>
                <a:spLocks noRot="1" noChangeAspect="1" noMove="1" noResize="1" noEditPoints="1" noAdjustHandles="1" noChangeArrowheads="1" noChangeShapeType="1" noTextEdit="1"/>
              </p:cNvSpPr>
              <p:nvPr/>
            </p:nvSpPr>
            <p:spPr>
              <a:xfrm>
                <a:off x="119520" y="786600"/>
                <a:ext cx="8904240" cy="1475873"/>
              </a:xfrm>
              <a:prstGeom prst="rect">
                <a:avLst/>
              </a:prstGeom>
              <a:blipFill>
                <a:blip r:embed="rId3"/>
                <a:stretch>
                  <a:fillRect l="-616" t="-2479" b="-5785"/>
                </a:stretch>
              </a:blipFill>
              <a:ln w="0">
                <a:noFill/>
              </a:ln>
            </p:spPr>
            <p:txBody>
              <a:bodyPr/>
              <a:lstStyle/>
              <a:p>
                <a:r>
                  <a:rPr lang="tr-TR">
                    <a:noFill/>
                  </a:rPr>
                  <a:t> </a:t>
                </a:r>
              </a:p>
            </p:txBody>
          </p:sp>
        </mc:Fallback>
      </mc:AlternateContent>
      <p:pic>
        <p:nvPicPr>
          <p:cNvPr id="124" name="Resim 11"/>
          <p:cNvPicPr/>
          <p:nvPr/>
        </p:nvPicPr>
        <p:blipFill>
          <a:blip r:embed="rId4"/>
          <a:srcRect l="32444" r="36896"/>
          <a:stretch/>
        </p:blipFill>
        <p:spPr>
          <a:xfrm>
            <a:off x="3481020" y="2665769"/>
            <a:ext cx="2181240" cy="3305520"/>
          </a:xfrm>
          <a:prstGeom prst="rect">
            <a:avLst/>
          </a:prstGeom>
          <a:ln w="0">
            <a:noFill/>
          </a:ln>
        </p:spPr>
      </p:pic>
      <p:grpSp>
        <p:nvGrpSpPr>
          <p:cNvPr id="125" name="Grup 12"/>
          <p:cNvGrpSpPr/>
          <p:nvPr/>
        </p:nvGrpSpPr>
        <p:grpSpPr>
          <a:xfrm>
            <a:off x="0" y="-26640"/>
            <a:ext cx="9143280" cy="621000"/>
            <a:chOff x="0" y="-26640"/>
            <a:chExt cx="9143280" cy="621000"/>
          </a:xfrm>
        </p:grpSpPr>
        <p:sp>
          <p:nvSpPr>
            <p:cNvPr id="126"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27" name="Resim 14"/>
            <p:cNvPicPr/>
            <p:nvPr/>
          </p:nvPicPr>
          <p:blipFill>
            <a:blip r:embed="rId5"/>
            <a:stretch/>
          </p:blipFill>
          <p:spPr>
            <a:xfrm>
              <a:off x="8335440" y="-26640"/>
              <a:ext cx="613440" cy="621000"/>
            </a:xfrm>
            <a:prstGeom prst="rect">
              <a:avLst/>
            </a:prstGeom>
            <a:ln w="0">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FA527E59-B4E5-5084-DEC9-D311354E7E5E}"/>
              </a:ext>
            </a:extLst>
          </p:cNvPr>
          <p:cNvPicPr>
            <a:picLocks noChangeAspect="1"/>
          </p:cNvPicPr>
          <p:nvPr/>
        </p:nvPicPr>
        <p:blipFill>
          <a:blip r:embed="rId4"/>
          <a:stretch>
            <a:fillRect/>
          </a:stretch>
        </p:blipFill>
        <p:spPr>
          <a:xfrm>
            <a:off x="410410" y="1185066"/>
            <a:ext cx="6419035" cy="4447903"/>
          </a:xfrm>
          <a:prstGeom prst="rect">
            <a:avLst/>
          </a:prstGeom>
        </p:spPr>
      </p:pic>
      <p:sp>
        <p:nvSpPr>
          <p:cNvPr id="2" name="Metin kutusu 1">
            <a:extLst>
              <a:ext uri="{FF2B5EF4-FFF2-40B4-BE49-F238E27FC236}">
                <a16:creationId xmlns:a16="http://schemas.microsoft.com/office/drawing/2014/main" id="{161D31A1-5FA5-F965-78FF-461703830CA2}"/>
              </a:ext>
            </a:extLst>
          </p:cNvPr>
          <p:cNvSpPr txBox="1"/>
          <p:nvPr/>
        </p:nvSpPr>
        <p:spPr>
          <a:xfrm>
            <a:off x="6858000" y="3469465"/>
            <a:ext cx="2286000" cy="457200"/>
          </a:xfrm>
          <a:prstGeom prst="rect">
            <a:avLst/>
          </a:prstGeom>
          <a:noFill/>
          <a:ln w="0">
            <a:noFill/>
          </a:ln>
        </p:spPr>
        <p:txBody>
          <a:bodyPr lIns="90000" tIns="45000" rIns="90000" bIns="45000" anchor="ctr">
            <a:noAutofit/>
          </a:bodyPr>
          <a:lstStyle/>
          <a:p>
            <a:r>
              <a:rPr lang="en-US" sz="1200" b="0" strike="noStrike" spc="-1">
                <a:solidFill>
                  <a:srgbClr val="158466"/>
                </a:solidFill>
                <a:latin typeface="Times New Roman"/>
              </a:rPr>
              <a:t>1. Put X inside of S-1 chain</a:t>
            </a:r>
          </a:p>
        </p:txBody>
      </p:sp>
      <p:sp>
        <p:nvSpPr>
          <p:cNvPr id="3" name="Düz Bağlayıcı 2">
            <a:extLst>
              <a:ext uri="{FF2B5EF4-FFF2-40B4-BE49-F238E27FC236}">
                <a16:creationId xmlns:a16="http://schemas.microsoft.com/office/drawing/2014/main" id="{FE69EEEC-00C2-E0EE-3EA2-90FC7EAE3818}"/>
              </a:ext>
            </a:extLst>
          </p:cNvPr>
          <p:cNvSpPr/>
          <p:nvPr/>
        </p:nvSpPr>
        <p:spPr>
          <a:xfrm>
            <a:off x="5715000" y="3698065"/>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 name="Düz Bağlayıcı 4">
            <a:extLst>
              <a:ext uri="{FF2B5EF4-FFF2-40B4-BE49-F238E27FC236}">
                <a16:creationId xmlns:a16="http://schemas.microsoft.com/office/drawing/2014/main" id="{BCF5B780-B810-2073-A42B-5EBC0E90FDFC}"/>
              </a:ext>
            </a:extLst>
          </p:cNvPr>
          <p:cNvSpPr/>
          <p:nvPr/>
        </p:nvSpPr>
        <p:spPr>
          <a:xfrm>
            <a:off x="5715000" y="3698065"/>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7" name="Metin kutusu 6">
            <a:extLst>
              <a:ext uri="{FF2B5EF4-FFF2-40B4-BE49-F238E27FC236}">
                <a16:creationId xmlns:a16="http://schemas.microsoft.com/office/drawing/2014/main" id="{578D6BFF-B3FE-F73B-58DA-CB1F713E02BA}"/>
              </a:ext>
            </a:extLst>
          </p:cNvPr>
          <p:cNvSpPr txBox="1"/>
          <p:nvPr/>
        </p:nvSpPr>
        <p:spPr>
          <a:xfrm>
            <a:off x="3545378" y="2286000"/>
            <a:ext cx="2286000" cy="457200"/>
          </a:xfrm>
          <a:prstGeom prst="rect">
            <a:avLst/>
          </a:prstGeom>
          <a:noFill/>
          <a:ln w="0">
            <a:noFill/>
          </a:ln>
        </p:spPr>
        <p:txBody>
          <a:bodyPr lIns="90000" tIns="45000" rIns="90000" bIns="45000" anchor="ctr">
            <a:noAutofit/>
          </a:bodyPr>
          <a:lstStyle/>
          <a:p>
            <a:r>
              <a:rPr lang="en-US" sz="1200" spc="-1" dirty="0">
                <a:solidFill>
                  <a:srgbClr val="158466"/>
                </a:solidFill>
                <a:latin typeface="Times New Roman"/>
              </a:rPr>
              <a:t>2</a:t>
            </a:r>
            <a:r>
              <a:rPr lang="en-US" sz="1200" b="0" strike="noStrike" spc="-1" dirty="0">
                <a:solidFill>
                  <a:srgbClr val="158466"/>
                </a:solidFill>
                <a:latin typeface="Times New Roman"/>
              </a:rPr>
              <a:t>. </a:t>
            </a:r>
            <a:r>
              <a:rPr lang="en-US" sz="1200" spc="-1" dirty="0">
                <a:solidFill>
                  <a:srgbClr val="158466"/>
                </a:solidFill>
                <a:latin typeface="Times New Roman"/>
              </a:rPr>
              <a:t>when s=0, start hashing</a:t>
            </a:r>
            <a:endParaRPr lang="en-US" sz="1200" b="0" strike="noStrike" spc="-1" dirty="0">
              <a:solidFill>
                <a:srgbClr val="158466"/>
              </a:solidFill>
              <a:latin typeface="Times New Roman"/>
            </a:endParaRPr>
          </a:p>
        </p:txBody>
      </p:sp>
      <p:sp>
        <p:nvSpPr>
          <p:cNvPr id="8" name="Düz Bağlayıcı 7">
            <a:extLst>
              <a:ext uri="{FF2B5EF4-FFF2-40B4-BE49-F238E27FC236}">
                <a16:creationId xmlns:a16="http://schemas.microsoft.com/office/drawing/2014/main" id="{DAD38752-F515-2E94-9FEB-27B39EFA7E25}"/>
              </a:ext>
            </a:extLst>
          </p:cNvPr>
          <p:cNvSpPr/>
          <p:nvPr/>
        </p:nvSpPr>
        <p:spPr>
          <a:xfrm>
            <a:off x="2402378" y="2514600"/>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9" name="Düz Bağlayıcı 8">
            <a:extLst>
              <a:ext uri="{FF2B5EF4-FFF2-40B4-BE49-F238E27FC236}">
                <a16:creationId xmlns:a16="http://schemas.microsoft.com/office/drawing/2014/main" id="{E1FD62D2-A0D5-F7E1-E42B-D280105ED59F}"/>
              </a:ext>
            </a:extLst>
          </p:cNvPr>
          <p:cNvSpPr/>
          <p:nvPr/>
        </p:nvSpPr>
        <p:spPr>
          <a:xfrm>
            <a:off x="2402378" y="2514600"/>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1" name="Metin kutusu 10">
            <a:extLst>
              <a:ext uri="{FF2B5EF4-FFF2-40B4-BE49-F238E27FC236}">
                <a16:creationId xmlns:a16="http://schemas.microsoft.com/office/drawing/2014/main" id="{3A72684E-EA79-7808-3D64-6F337A6435B5}"/>
              </a:ext>
            </a:extLst>
          </p:cNvPr>
          <p:cNvSpPr txBox="1"/>
          <p:nvPr/>
        </p:nvSpPr>
        <p:spPr>
          <a:xfrm>
            <a:off x="4723569" y="5092092"/>
            <a:ext cx="4098174" cy="457200"/>
          </a:xfrm>
          <a:prstGeom prst="rect">
            <a:avLst/>
          </a:prstGeom>
          <a:noFill/>
          <a:ln w="0">
            <a:noFill/>
          </a:ln>
        </p:spPr>
        <p:txBody>
          <a:bodyPr lIns="90000" tIns="45000" rIns="90000" bIns="45000" anchor="ctr">
            <a:noAutofit/>
          </a:bodyPr>
          <a:lstStyle/>
          <a:p>
            <a:r>
              <a:rPr lang="en-US" sz="1200" spc="-1">
                <a:solidFill>
                  <a:srgbClr val="158466"/>
                </a:solidFill>
                <a:latin typeface="Times New Roman"/>
              </a:rPr>
              <a:t>3</a:t>
            </a:r>
            <a:r>
              <a:rPr lang="en-US" sz="1200" b="0" strike="noStrike" spc="-1">
                <a:solidFill>
                  <a:srgbClr val="158466"/>
                </a:solidFill>
                <a:latin typeface="Times New Roman"/>
              </a:rPr>
              <a:t>. </a:t>
            </a:r>
            <a:r>
              <a:rPr lang="en-US" sz="1200" spc="-1">
                <a:solidFill>
                  <a:srgbClr val="158466"/>
                </a:solidFill>
                <a:latin typeface="Times New Roman"/>
              </a:rPr>
              <a:t>iteratively take s-1 hash and return the final hash </a:t>
            </a:r>
            <a:endParaRPr lang="en-US" sz="1200" b="0" strike="noStrike" spc="-1">
              <a:solidFill>
                <a:srgbClr val="158466"/>
              </a:solidFill>
              <a:latin typeface="Times New Roman"/>
            </a:endParaRPr>
          </a:p>
        </p:txBody>
      </p:sp>
      <p:cxnSp>
        <p:nvCxnSpPr>
          <p:cNvPr id="14" name="Düz Ok Bağlayıcısı 13">
            <a:extLst>
              <a:ext uri="{FF2B5EF4-FFF2-40B4-BE49-F238E27FC236}">
                <a16:creationId xmlns:a16="http://schemas.microsoft.com/office/drawing/2014/main" id="{8CDFA060-6296-F9FD-D9DC-68CD81DEC56F}"/>
              </a:ext>
            </a:extLst>
          </p:cNvPr>
          <p:cNvCxnSpPr>
            <a:cxnSpLocks/>
          </p:cNvCxnSpPr>
          <p:nvPr/>
        </p:nvCxnSpPr>
        <p:spPr>
          <a:xfrm>
            <a:off x="3526537" y="5320690"/>
            <a:ext cx="119703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Dikdörtgen 5">
            <a:extLst>
              <a:ext uri="{FF2B5EF4-FFF2-40B4-BE49-F238E27FC236}">
                <a16:creationId xmlns:a16="http://schemas.microsoft.com/office/drawing/2014/main" id="{8B3E7908-5D21-C4BE-1E13-1F51311930A4}"/>
              </a:ext>
            </a:extLst>
          </p:cNvPr>
          <p:cNvSpPr/>
          <p:nvPr/>
        </p:nvSpPr>
        <p:spPr>
          <a:xfrm>
            <a:off x="1450731" y="1999815"/>
            <a:ext cx="3701561" cy="23282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Sağ Köşeli Ayraç 9">
            <a:extLst>
              <a:ext uri="{FF2B5EF4-FFF2-40B4-BE49-F238E27FC236}">
                <a16:creationId xmlns:a16="http://schemas.microsoft.com/office/drawing/2014/main" id="{545387E3-AEA4-492F-C04D-2EDFA8A5EE8E}"/>
              </a:ext>
            </a:extLst>
          </p:cNvPr>
          <p:cNvSpPr/>
          <p:nvPr/>
        </p:nvSpPr>
        <p:spPr>
          <a:xfrm>
            <a:off x="3526537" y="2963008"/>
            <a:ext cx="87101" cy="45719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2" name="Düz Bağlayıcı 11">
            <a:extLst>
              <a:ext uri="{FF2B5EF4-FFF2-40B4-BE49-F238E27FC236}">
                <a16:creationId xmlns:a16="http://schemas.microsoft.com/office/drawing/2014/main" id="{C59AD48F-4452-D627-1B67-6E05649E7E1F}"/>
              </a:ext>
            </a:extLst>
          </p:cNvPr>
          <p:cNvSpPr/>
          <p:nvPr/>
        </p:nvSpPr>
        <p:spPr>
          <a:xfrm>
            <a:off x="3613638" y="3191042"/>
            <a:ext cx="774546" cy="9338"/>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3" name="Metin kutusu 12">
            <a:extLst>
              <a:ext uri="{FF2B5EF4-FFF2-40B4-BE49-F238E27FC236}">
                <a16:creationId xmlns:a16="http://schemas.microsoft.com/office/drawing/2014/main" id="{5BA3B9AD-35C2-8677-EE2F-73F754E692CC}"/>
              </a:ext>
            </a:extLst>
          </p:cNvPr>
          <p:cNvSpPr txBox="1"/>
          <p:nvPr/>
        </p:nvSpPr>
        <p:spPr>
          <a:xfrm>
            <a:off x="4396593" y="2933666"/>
            <a:ext cx="2813919" cy="457200"/>
          </a:xfrm>
          <a:prstGeom prst="rect">
            <a:avLst/>
          </a:prstGeom>
          <a:noFill/>
          <a:ln w="0">
            <a:noFill/>
          </a:ln>
        </p:spPr>
        <p:txBody>
          <a:bodyPr lIns="90000" tIns="45000" rIns="90000" bIns="45000" anchor="ctr">
            <a:noAutofit/>
          </a:bodyPr>
          <a:lstStyle/>
          <a:p>
            <a:r>
              <a:rPr lang="tr-TR" sz="1200" b="0" strike="noStrike" spc="-1" dirty="0" err="1">
                <a:solidFill>
                  <a:srgbClr val="158466"/>
                </a:solidFill>
                <a:latin typeface="Times New Roman"/>
              </a:rPr>
              <a:t>İf</a:t>
            </a:r>
            <a:r>
              <a:rPr lang="tr-TR" sz="1200" b="0" strike="noStrike" spc="-1" dirty="0">
                <a:solidFill>
                  <a:srgbClr val="158466"/>
                </a:solidFill>
                <a:latin typeface="Times New Roman"/>
              </a:rPr>
              <a:t> # of </a:t>
            </a:r>
            <a:r>
              <a:rPr lang="tr-TR" sz="1200" b="0" strike="noStrike" spc="-1" dirty="0" err="1">
                <a:solidFill>
                  <a:srgbClr val="158466"/>
                </a:solidFill>
                <a:latin typeface="Times New Roman"/>
              </a:rPr>
              <a:t>hash</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bigger</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than</a:t>
            </a:r>
            <a:r>
              <a:rPr lang="tr-TR" sz="1200" b="0" strike="noStrike" spc="-1" dirty="0">
                <a:solidFill>
                  <a:srgbClr val="158466"/>
                </a:solidFill>
                <a:latin typeface="Times New Roman"/>
              </a:rPr>
              <a:t> w  </a:t>
            </a:r>
            <a:r>
              <a:rPr lang="tr-TR" sz="1200" b="0" strike="noStrike" spc="-1" dirty="0" err="1">
                <a:solidFill>
                  <a:srgbClr val="158466"/>
                </a:solidFill>
                <a:latin typeface="Times New Roman"/>
              </a:rPr>
              <a:t>then</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return</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null</a:t>
            </a:r>
            <a:endParaRPr lang="en-US" sz="1200" b="0" strike="noStrike" spc="-1" dirty="0">
              <a:solidFill>
                <a:srgbClr val="158466"/>
              </a:solidFill>
              <a:latin typeface="Times New Roman"/>
            </a:endParaRPr>
          </a:p>
        </p:txBody>
      </p:sp>
      <p:sp>
        <p:nvSpPr>
          <p:cNvPr id="15" name="Düz Bağlayıcı 14">
            <a:extLst>
              <a:ext uri="{FF2B5EF4-FFF2-40B4-BE49-F238E27FC236}">
                <a16:creationId xmlns:a16="http://schemas.microsoft.com/office/drawing/2014/main" id="{5569929B-FE9F-704E-6CCF-8E0C4DEB39C1}"/>
              </a:ext>
            </a:extLst>
          </p:cNvPr>
          <p:cNvSpPr/>
          <p:nvPr/>
        </p:nvSpPr>
        <p:spPr>
          <a:xfrm>
            <a:off x="3139264" y="4318356"/>
            <a:ext cx="774546" cy="9338"/>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6" name="Metin kutusu 15">
            <a:extLst>
              <a:ext uri="{FF2B5EF4-FFF2-40B4-BE49-F238E27FC236}">
                <a16:creationId xmlns:a16="http://schemas.microsoft.com/office/drawing/2014/main" id="{B07BA4DA-45EC-EE30-F1AB-A355DFA5334C}"/>
              </a:ext>
            </a:extLst>
          </p:cNvPr>
          <p:cNvSpPr txBox="1"/>
          <p:nvPr/>
        </p:nvSpPr>
        <p:spPr>
          <a:xfrm>
            <a:off x="3913811" y="4085012"/>
            <a:ext cx="774546" cy="457200"/>
          </a:xfrm>
          <a:prstGeom prst="rect">
            <a:avLst/>
          </a:prstGeom>
          <a:noFill/>
          <a:ln w="0">
            <a:noFill/>
          </a:ln>
        </p:spPr>
        <p:txBody>
          <a:bodyPr lIns="90000" tIns="45000" rIns="90000" bIns="45000" anchor="ctr">
            <a:noAutofit/>
          </a:bodyPr>
          <a:lstStyle/>
          <a:p>
            <a:r>
              <a:rPr lang="tr-TR" sz="1200" b="0" strike="noStrike" spc="-1" dirty="0" err="1">
                <a:solidFill>
                  <a:srgbClr val="158466"/>
                </a:solidFill>
                <a:latin typeface="Times New Roman"/>
              </a:rPr>
              <a:t>For</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key</a:t>
            </a:r>
            <a:endParaRPr lang="en-US" sz="1200" b="0" strike="noStrike" spc="-1" dirty="0">
              <a:solidFill>
                <a:srgbClr val="158466"/>
              </a:solidFill>
              <a:latin typeface="Times New Roman"/>
            </a:endParaRPr>
          </a:p>
        </p:txBody>
      </p:sp>
      <p:sp>
        <p:nvSpPr>
          <p:cNvPr id="17" name="Düz Bağlayıcı 16">
            <a:extLst>
              <a:ext uri="{FF2B5EF4-FFF2-40B4-BE49-F238E27FC236}">
                <a16:creationId xmlns:a16="http://schemas.microsoft.com/office/drawing/2014/main" id="{90AEC514-37B8-55EA-856B-F84CE287CDF6}"/>
              </a:ext>
            </a:extLst>
          </p:cNvPr>
          <p:cNvSpPr/>
          <p:nvPr/>
        </p:nvSpPr>
        <p:spPr>
          <a:xfrm>
            <a:off x="3139264" y="4718902"/>
            <a:ext cx="774546" cy="9338"/>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8" name="Metin kutusu 17">
            <a:extLst>
              <a:ext uri="{FF2B5EF4-FFF2-40B4-BE49-F238E27FC236}">
                <a16:creationId xmlns:a16="http://schemas.microsoft.com/office/drawing/2014/main" id="{F5B24DB6-7CB0-A302-F6D4-94735169C14E}"/>
              </a:ext>
            </a:extLst>
          </p:cNvPr>
          <p:cNvSpPr txBox="1"/>
          <p:nvPr/>
        </p:nvSpPr>
        <p:spPr>
          <a:xfrm>
            <a:off x="3913810" y="4485558"/>
            <a:ext cx="1001089" cy="457200"/>
          </a:xfrm>
          <a:prstGeom prst="rect">
            <a:avLst/>
          </a:prstGeom>
          <a:noFill/>
          <a:ln w="0">
            <a:noFill/>
          </a:ln>
        </p:spPr>
        <p:txBody>
          <a:bodyPr lIns="90000" tIns="45000" rIns="90000" bIns="45000" anchor="ctr">
            <a:noAutofit/>
          </a:bodyPr>
          <a:lstStyle/>
          <a:p>
            <a:r>
              <a:rPr lang="tr-TR" sz="1200" b="0" strike="noStrike" spc="-1" dirty="0" err="1">
                <a:solidFill>
                  <a:srgbClr val="158466"/>
                </a:solidFill>
                <a:latin typeface="Times New Roman"/>
              </a:rPr>
              <a:t>For</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bitmask</a:t>
            </a:r>
            <a:endParaRPr lang="en-US" sz="1200" b="0" strike="noStrike" spc="-1" dirty="0">
              <a:solidFill>
                <a:srgbClr val="158466"/>
              </a:solidFill>
              <a:latin typeface="Times New Roman"/>
            </a:endParaRPr>
          </a:p>
        </p:txBody>
      </p:sp>
    </p:spTree>
    <p:extLst>
      <p:ext uri="{BB962C8B-B14F-4D97-AF65-F5344CB8AC3E}">
        <p14:creationId xmlns:p14="http://schemas.microsoft.com/office/powerpoint/2010/main" val="961050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643975FB-A052-C7E6-8858-610BF5C46414}"/>
              </a:ext>
            </a:extLst>
          </p:cNvPr>
          <p:cNvPicPr>
            <a:picLocks noChangeAspect="1"/>
          </p:cNvPicPr>
          <p:nvPr/>
        </p:nvPicPr>
        <p:blipFill>
          <a:blip r:embed="rId4"/>
          <a:stretch>
            <a:fillRect/>
          </a:stretch>
        </p:blipFill>
        <p:spPr>
          <a:xfrm>
            <a:off x="947377" y="1225604"/>
            <a:ext cx="7248525" cy="2047875"/>
          </a:xfrm>
          <a:prstGeom prst="rect">
            <a:avLst/>
          </a:prstGeom>
        </p:spPr>
      </p:pic>
      <p:graphicFrame>
        <p:nvGraphicFramePr>
          <p:cNvPr id="2" name="Tablo 3">
            <a:extLst>
              <a:ext uri="{FF2B5EF4-FFF2-40B4-BE49-F238E27FC236}">
                <a16:creationId xmlns:a16="http://schemas.microsoft.com/office/drawing/2014/main" id="{ED168874-2414-2E6F-3554-77FBB17CD236}"/>
              </a:ext>
            </a:extLst>
          </p:cNvPr>
          <p:cNvGraphicFramePr>
            <a:graphicFrameLocks noGrp="1"/>
          </p:cNvGraphicFramePr>
          <p:nvPr>
            <p:extLst>
              <p:ext uri="{D42A27DB-BD31-4B8C-83A1-F6EECF244321}">
                <p14:modId xmlns:p14="http://schemas.microsoft.com/office/powerpoint/2010/main" val="4085778057"/>
              </p:ext>
            </p:extLst>
          </p:nvPr>
        </p:nvGraphicFramePr>
        <p:xfrm>
          <a:off x="2575263" y="4508959"/>
          <a:ext cx="3992752" cy="370840"/>
        </p:xfrm>
        <a:graphic>
          <a:graphicData uri="http://schemas.openxmlformats.org/drawingml/2006/table">
            <a:tbl>
              <a:tblPr firstRow="1" bandRow="1">
                <a:tableStyleId>{5940675A-B579-460E-94D1-54222C63F5DA}</a:tableStyleId>
              </a:tblPr>
              <a:tblGrid>
                <a:gridCol w="998188">
                  <a:extLst>
                    <a:ext uri="{9D8B030D-6E8A-4147-A177-3AD203B41FA5}">
                      <a16:colId xmlns:a16="http://schemas.microsoft.com/office/drawing/2014/main" val="841945848"/>
                    </a:ext>
                  </a:extLst>
                </a:gridCol>
                <a:gridCol w="998188">
                  <a:extLst>
                    <a:ext uri="{9D8B030D-6E8A-4147-A177-3AD203B41FA5}">
                      <a16:colId xmlns:a16="http://schemas.microsoft.com/office/drawing/2014/main" val="1928702794"/>
                    </a:ext>
                  </a:extLst>
                </a:gridCol>
                <a:gridCol w="998188">
                  <a:extLst>
                    <a:ext uri="{9D8B030D-6E8A-4147-A177-3AD203B41FA5}">
                      <a16:colId xmlns:a16="http://schemas.microsoft.com/office/drawing/2014/main" val="1996094806"/>
                    </a:ext>
                  </a:extLst>
                </a:gridCol>
                <a:gridCol w="998188">
                  <a:extLst>
                    <a:ext uri="{9D8B030D-6E8A-4147-A177-3AD203B41FA5}">
                      <a16:colId xmlns:a16="http://schemas.microsoft.com/office/drawing/2014/main" val="2049846672"/>
                    </a:ext>
                  </a:extLst>
                </a:gridCol>
              </a:tblGrid>
              <a:tr h="370840">
                <a:tc>
                  <a:txBody>
                    <a:bodyPr/>
                    <a:lstStyle/>
                    <a:p>
                      <a:pPr algn="ctr"/>
                      <a:r>
                        <a:rPr lang="tr-TR" sz="1600" dirty="0" err="1">
                          <a:latin typeface="Times New Roman" panose="02020603050405020304" pitchFamily="18" charset="0"/>
                          <a:cs typeface="Times New Roman" panose="02020603050405020304" pitchFamily="18" charset="0"/>
                        </a:rPr>
                        <a:t>sk</a:t>
                      </a:r>
                      <a:r>
                        <a:rPr lang="tr-TR" sz="1600" dirty="0">
                          <a:latin typeface="Times New Roman" panose="02020603050405020304" pitchFamily="18" charset="0"/>
                          <a:cs typeface="Times New Roman" panose="02020603050405020304" pitchFamily="18" charset="0"/>
                        </a:rPr>
                        <a:t>[0]</a:t>
                      </a:r>
                    </a:p>
                  </a:txBody>
                  <a:tcPr anchor="ctr"/>
                </a:tc>
                <a:tc>
                  <a:txBody>
                    <a:bodyPr/>
                    <a:lstStyle/>
                    <a:p>
                      <a:pPr algn="ctr"/>
                      <a:r>
                        <a:rPr lang="tr-TR" sz="1600" dirty="0" err="1">
                          <a:latin typeface="Times New Roman" panose="02020603050405020304" pitchFamily="18" charset="0"/>
                          <a:cs typeface="Times New Roman" panose="02020603050405020304" pitchFamily="18" charset="0"/>
                        </a:rPr>
                        <a:t>sk</a:t>
                      </a:r>
                      <a:r>
                        <a:rPr lang="tr-TR" sz="1600" dirty="0">
                          <a:latin typeface="Times New Roman" panose="02020603050405020304" pitchFamily="18" charset="0"/>
                          <a:cs typeface="Times New Roman" panose="02020603050405020304" pitchFamily="18" charset="0"/>
                        </a:rPr>
                        <a:t>[1]</a:t>
                      </a:r>
                    </a:p>
                  </a:txBody>
                  <a:tcPr anchor="ctr"/>
                </a:tc>
                <a:tc>
                  <a:txBody>
                    <a:bodyPr/>
                    <a:lstStyle/>
                    <a:p>
                      <a:pPr algn="ctr"/>
                      <a:r>
                        <a:rPr lang="tr-TR" sz="1600" dirty="0">
                          <a:latin typeface="Times New Roman" panose="02020603050405020304" pitchFamily="18" charset="0"/>
                          <a:cs typeface="Times New Roman" panose="02020603050405020304" pitchFamily="18" charset="0"/>
                        </a:rPr>
                        <a:t>…</a:t>
                      </a:r>
                    </a:p>
                  </a:txBody>
                  <a:tcPr anchor="ctr"/>
                </a:tc>
                <a:tc>
                  <a:txBody>
                    <a:bodyPr/>
                    <a:lstStyle/>
                    <a:p>
                      <a:pPr algn="ctr"/>
                      <a:r>
                        <a:rPr lang="tr-TR" sz="1600" dirty="0" err="1">
                          <a:latin typeface="Times New Roman" panose="02020603050405020304" pitchFamily="18" charset="0"/>
                          <a:cs typeface="Times New Roman" panose="02020603050405020304" pitchFamily="18" charset="0"/>
                        </a:rPr>
                        <a:t>sk</a:t>
                      </a:r>
                      <a:r>
                        <a:rPr lang="tr-TR" sz="1600" dirty="0">
                          <a:latin typeface="Times New Roman" panose="02020603050405020304" pitchFamily="18" charset="0"/>
                          <a:cs typeface="Times New Roman" panose="02020603050405020304" pitchFamily="18" charset="0"/>
                        </a:rPr>
                        <a:t>[len-1]</a:t>
                      </a:r>
                    </a:p>
                  </a:txBody>
                  <a:tcPr anchor="ctr"/>
                </a:tc>
                <a:extLst>
                  <a:ext uri="{0D108BD9-81ED-4DB2-BD59-A6C34878D82A}">
                    <a16:rowId xmlns:a16="http://schemas.microsoft.com/office/drawing/2014/main" val="2342339652"/>
                  </a:ext>
                </a:extLst>
              </a:tr>
            </a:tbl>
          </a:graphicData>
        </a:graphic>
      </p:graphicFrame>
      <p:sp>
        <p:nvSpPr>
          <p:cNvPr id="4" name="Sağ Köşeli Ayraç 3">
            <a:extLst>
              <a:ext uri="{FF2B5EF4-FFF2-40B4-BE49-F238E27FC236}">
                <a16:creationId xmlns:a16="http://schemas.microsoft.com/office/drawing/2014/main" id="{8C01F0D1-8C81-1ABF-DD87-C76ECC8C6EF7}"/>
              </a:ext>
            </a:extLst>
          </p:cNvPr>
          <p:cNvSpPr/>
          <p:nvPr/>
        </p:nvSpPr>
        <p:spPr>
          <a:xfrm rot="5400000">
            <a:off x="3029808" y="4612428"/>
            <a:ext cx="94115" cy="100320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solidFill>
                <a:srgbClr val="00B050"/>
              </a:solidFill>
            </a:endParaRPr>
          </a:p>
        </p:txBody>
      </p:sp>
      <p:sp>
        <p:nvSpPr>
          <p:cNvPr id="5" name="Metin kutusu 4">
            <a:extLst>
              <a:ext uri="{FF2B5EF4-FFF2-40B4-BE49-F238E27FC236}">
                <a16:creationId xmlns:a16="http://schemas.microsoft.com/office/drawing/2014/main" id="{77C346BA-CF88-CC14-97F5-49E99C661E5D}"/>
              </a:ext>
            </a:extLst>
          </p:cNvPr>
          <p:cNvSpPr txBox="1"/>
          <p:nvPr/>
        </p:nvSpPr>
        <p:spPr>
          <a:xfrm>
            <a:off x="2544489" y="5189442"/>
            <a:ext cx="1064752" cy="307777"/>
          </a:xfrm>
          <a:prstGeom prst="rect">
            <a:avLst/>
          </a:prstGeom>
          <a:noFill/>
        </p:spPr>
        <p:txBody>
          <a:bodyPr wrap="square" rtlCol="0">
            <a:spAutoFit/>
          </a:bodyPr>
          <a:lstStyle/>
          <a:p>
            <a:pPr algn="ctr"/>
            <a:r>
              <a:rPr lang="tr-TR" sz="1400" dirty="0">
                <a:solidFill>
                  <a:srgbClr val="00B050"/>
                </a:solidFill>
                <a:latin typeface="Times New Roman" panose="02020603050405020304" pitchFamily="18" charset="0"/>
                <a:cs typeface="Times New Roman" panose="02020603050405020304" pitchFamily="18" charset="0"/>
              </a:rPr>
              <a:t>n byte</a:t>
            </a:r>
          </a:p>
        </p:txBody>
      </p:sp>
    </p:spTree>
    <p:extLst>
      <p:ext uri="{BB962C8B-B14F-4D97-AF65-F5344CB8AC3E}">
        <p14:creationId xmlns:p14="http://schemas.microsoft.com/office/powerpoint/2010/main" val="3421579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ABF1903A-FD07-58FE-C7E3-0FF05F448C47}"/>
              </a:ext>
            </a:extLst>
          </p:cNvPr>
          <p:cNvPicPr>
            <a:picLocks noChangeAspect="1"/>
          </p:cNvPicPr>
          <p:nvPr/>
        </p:nvPicPr>
        <p:blipFill>
          <a:blip r:embed="rId4"/>
          <a:stretch>
            <a:fillRect/>
          </a:stretch>
        </p:blipFill>
        <p:spPr>
          <a:xfrm>
            <a:off x="230886" y="2127492"/>
            <a:ext cx="6474714" cy="2174344"/>
          </a:xfrm>
          <a:prstGeom prst="rect">
            <a:avLst/>
          </a:prstGeom>
        </p:spPr>
      </p:pic>
      <p:cxnSp>
        <p:nvCxnSpPr>
          <p:cNvPr id="2" name="Düz Ok Bağlayıcısı 1">
            <a:extLst>
              <a:ext uri="{FF2B5EF4-FFF2-40B4-BE49-F238E27FC236}">
                <a16:creationId xmlns:a16="http://schemas.microsoft.com/office/drawing/2014/main" id="{28DAE8BE-58C4-0251-A8B0-10B8B62ACC0F}"/>
              </a:ext>
            </a:extLst>
          </p:cNvPr>
          <p:cNvCxnSpPr>
            <a:cxnSpLocks/>
          </p:cNvCxnSpPr>
          <p:nvPr/>
        </p:nvCxnSpPr>
        <p:spPr>
          <a:xfrm>
            <a:off x="5251427" y="3777580"/>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55E41755-5BDA-085D-1481-678B1616E1D3}"/>
              </a:ext>
            </a:extLst>
          </p:cNvPr>
          <p:cNvSpPr txBox="1"/>
          <p:nvPr/>
        </p:nvSpPr>
        <p:spPr>
          <a:xfrm>
            <a:off x="5841630" y="3632107"/>
            <a:ext cx="2951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pk</a:t>
            </a:r>
            <a:r>
              <a:rPr lang="tr-TR" sz="1200" dirty="0">
                <a:solidFill>
                  <a:srgbClr val="00B050"/>
                </a:solidFill>
                <a:latin typeface="Times New Roman"/>
              </a:rPr>
              <a:t> </a:t>
            </a:r>
            <a:r>
              <a:rPr lang="tr-TR" sz="1200" dirty="0" err="1">
                <a:solidFill>
                  <a:srgbClr val="00B050"/>
                </a:solidFill>
                <a:latin typeface="Times New Roman"/>
              </a:rPr>
              <a:t>with</a:t>
            </a:r>
            <a:r>
              <a:rPr lang="tr-TR" sz="1200" dirty="0">
                <a:solidFill>
                  <a:srgbClr val="00B050"/>
                </a:solidFill>
                <a:latin typeface="Times New Roman"/>
              </a:rPr>
              <a:t>  </a:t>
            </a:r>
            <a:r>
              <a:rPr lang="tr-TR" sz="1200" dirty="0" err="1">
                <a:solidFill>
                  <a:srgbClr val="00B050"/>
                </a:solidFill>
                <a:latin typeface="Times New Roman"/>
              </a:rPr>
              <a:t>taking</a:t>
            </a:r>
            <a:r>
              <a:rPr lang="tr-TR" sz="1200" dirty="0">
                <a:solidFill>
                  <a:srgbClr val="00B050"/>
                </a:solidFill>
                <a:latin typeface="Times New Roman"/>
              </a:rPr>
              <a:t> w-1 </a:t>
            </a:r>
            <a:r>
              <a:rPr lang="tr-TR" sz="1200" dirty="0" err="1">
                <a:solidFill>
                  <a:srgbClr val="00B050"/>
                </a:solidFill>
                <a:latin typeface="Times New Roman"/>
              </a:rPr>
              <a:t>times</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sk</a:t>
            </a:r>
            <a:endParaRPr lang="tr-TR" sz="1200" dirty="0">
              <a:solidFill>
                <a:srgbClr val="00B050"/>
              </a:solidFill>
              <a:latin typeface="Times New Roman"/>
            </a:endParaRPr>
          </a:p>
        </p:txBody>
      </p:sp>
    </p:spTree>
    <p:extLst>
      <p:ext uri="{BB962C8B-B14F-4D97-AF65-F5344CB8AC3E}">
        <p14:creationId xmlns:p14="http://schemas.microsoft.com/office/powerpoint/2010/main" val="3260741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6" name="Resim 5">
            <a:extLst>
              <a:ext uri="{FF2B5EF4-FFF2-40B4-BE49-F238E27FC236}">
                <a16:creationId xmlns:a16="http://schemas.microsoft.com/office/drawing/2014/main" id="{6DFACA3C-3643-A025-A117-DDD8A0AA9892}"/>
              </a:ext>
            </a:extLst>
          </p:cNvPr>
          <p:cNvPicPr>
            <a:picLocks noChangeAspect="1"/>
          </p:cNvPicPr>
          <p:nvPr/>
        </p:nvPicPr>
        <p:blipFill>
          <a:blip r:embed="rId4"/>
          <a:stretch>
            <a:fillRect/>
          </a:stretch>
        </p:blipFill>
        <p:spPr>
          <a:xfrm>
            <a:off x="234048" y="914036"/>
            <a:ext cx="6544821" cy="4508655"/>
          </a:xfrm>
          <a:prstGeom prst="rect">
            <a:avLst/>
          </a:prstGeom>
        </p:spPr>
      </p:pic>
      <p:cxnSp>
        <p:nvCxnSpPr>
          <p:cNvPr id="2" name="Düz Ok Bağlayıcısı 1">
            <a:extLst>
              <a:ext uri="{FF2B5EF4-FFF2-40B4-BE49-F238E27FC236}">
                <a16:creationId xmlns:a16="http://schemas.microsoft.com/office/drawing/2014/main" id="{595B938F-2520-2BC6-270C-A672C5E3923D}"/>
              </a:ext>
            </a:extLst>
          </p:cNvPr>
          <p:cNvCxnSpPr>
            <a:cxnSpLocks/>
          </p:cNvCxnSpPr>
          <p:nvPr/>
        </p:nvCxnSpPr>
        <p:spPr>
          <a:xfrm>
            <a:off x="5407660" y="4964542"/>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BE78F983-8ABB-1903-809C-46F81DDBA40A}"/>
              </a:ext>
            </a:extLst>
          </p:cNvPr>
          <p:cNvSpPr txBox="1"/>
          <p:nvPr/>
        </p:nvSpPr>
        <p:spPr>
          <a:xfrm>
            <a:off x="5997864" y="4819069"/>
            <a:ext cx="2196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Take</a:t>
            </a:r>
            <a:r>
              <a:rPr lang="tr-TR" sz="1200" dirty="0">
                <a:solidFill>
                  <a:srgbClr val="00B050"/>
                </a:solidFill>
                <a:latin typeface="Times New Roman"/>
              </a:rPr>
              <a:t> </a:t>
            </a:r>
            <a:r>
              <a:rPr lang="tr-TR" sz="1200" dirty="0" err="1">
                <a:solidFill>
                  <a:srgbClr val="00B050"/>
                </a:solidFill>
                <a:latin typeface="Times New Roman"/>
              </a:rPr>
              <a:t>msg</a:t>
            </a:r>
            <a:r>
              <a:rPr lang="tr-TR" sz="1200" dirty="0">
                <a:solidFill>
                  <a:srgbClr val="00B050"/>
                </a:solidFill>
                <a:latin typeface="Times New Roman"/>
              </a:rPr>
              <a:t>[i] </a:t>
            </a:r>
            <a:r>
              <a:rPr lang="tr-TR" sz="1200" dirty="0" err="1">
                <a:solidFill>
                  <a:srgbClr val="00B050"/>
                </a:solidFill>
                <a:latin typeface="Times New Roman"/>
              </a:rPr>
              <a:t>many</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sk</a:t>
            </a:r>
            <a:r>
              <a:rPr lang="tr-TR" sz="1200" dirty="0">
                <a:solidFill>
                  <a:srgbClr val="00B050"/>
                </a:solidFill>
                <a:latin typeface="Times New Roman"/>
              </a:rPr>
              <a:t>[i]</a:t>
            </a:r>
          </a:p>
        </p:txBody>
      </p:sp>
    </p:spTree>
    <p:extLst>
      <p:ext uri="{BB962C8B-B14F-4D97-AF65-F5344CB8AC3E}">
        <p14:creationId xmlns:p14="http://schemas.microsoft.com/office/powerpoint/2010/main" val="2454762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5" name="Resim 4">
            <a:extLst>
              <a:ext uri="{FF2B5EF4-FFF2-40B4-BE49-F238E27FC236}">
                <a16:creationId xmlns:a16="http://schemas.microsoft.com/office/drawing/2014/main" id="{F6FA5633-0C31-1D33-1256-C55FD0C6B41C}"/>
              </a:ext>
            </a:extLst>
          </p:cNvPr>
          <p:cNvPicPr>
            <a:picLocks noChangeAspect="1"/>
          </p:cNvPicPr>
          <p:nvPr/>
        </p:nvPicPr>
        <p:blipFill>
          <a:blip r:embed="rId4"/>
          <a:stretch>
            <a:fillRect/>
          </a:stretch>
        </p:blipFill>
        <p:spPr>
          <a:xfrm>
            <a:off x="1627859" y="1673180"/>
            <a:ext cx="5888282" cy="3511640"/>
          </a:xfrm>
          <a:prstGeom prst="rect">
            <a:avLst/>
          </a:prstGeom>
        </p:spPr>
      </p:pic>
    </p:spTree>
    <p:extLst>
      <p:ext uri="{BB962C8B-B14F-4D97-AF65-F5344CB8AC3E}">
        <p14:creationId xmlns:p14="http://schemas.microsoft.com/office/powerpoint/2010/main" val="3659820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21453758-0CB3-2E57-FD5D-C018FC42DB11}"/>
              </a:ext>
            </a:extLst>
          </p:cNvPr>
          <p:cNvPicPr>
            <a:picLocks noChangeAspect="1"/>
          </p:cNvPicPr>
          <p:nvPr/>
        </p:nvPicPr>
        <p:blipFill>
          <a:blip r:embed="rId4"/>
          <a:stretch>
            <a:fillRect/>
          </a:stretch>
        </p:blipFill>
        <p:spPr>
          <a:xfrm>
            <a:off x="175114" y="1033050"/>
            <a:ext cx="6744291" cy="4470935"/>
          </a:xfrm>
          <a:prstGeom prst="rect">
            <a:avLst/>
          </a:prstGeom>
        </p:spPr>
      </p:pic>
      <p:cxnSp>
        <p:nvCxnSpPr>
          <p:cNvPr id="2" name="Düz Ok Bağlayıcısı 1">
            <a:extLst>
              <a:ext uri="{FF2B5EF4-FFF2-40B4-BE49-F238E27FC236}">
                <a16:creationId xmlns:a16="http://schemas.microsoft.com/office/drawing/2014/main" id="{03D4C5CE-9BCE-3152-CF51-1CBF2248EB11}"/>
              </a:ext>
            </a:extLst>
          </p:cNvPr>
          <p:cNvCxnSpPr>
            <a:cxnSpLocks/>
          </p:cNvCxnSpPr>
          <p:nvPr/>
        </p:nvCxnSpPr>
        <p:spPr>
          <a:xfrm>
            <a:off x="4325887" y="5226988"/>
            <a:ext cx="0" cy="35954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86593EAD-52C1-221E-297D-C5411059E3A2}"/>
              </a:ext>
            </a:extLst>
          </p:cNvPr>
          <p:cNvSpPr txBox="1"/>
          <p:nvPr/>
        </p:nvSpPr>
        <p:spPr>
          <a:xfrm>
            <a:off x="2427019" y="5586531"/>
            <a:ext cx="40963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Take</a:t>
            </a:r>
            <a:r>
              <a:rPr lang="tr-TR" sz="1200" dirty="0">
                <a:solidFill>
                  <a:srgbClr val="00B050"/>
                </a:solidFill>
                <a:latin typeface="Times New Roman"/>
              </a:rPr>
              <a:t> w-1-msg[i] </a:t>
            </a:r>
            <a:r>
              <a:rPr lang="tr-TR" sz="1200" dirty="0" err="1">
                <a:solidFill>
                  <a:srgbClr val="00B050"/>
                </a:solidFill>
                <a:latin typeface="Times New Roman"/>
              </a:rPr>
              <a:t>many</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sig</a:t>
            </a:r>
            <a:r>
              <a:rPr lang="tr-TR" sz="1200" dirty="0">
                <a:solidFill>
                  <a:srgbClr val="00B050"/>
                </a:solidFill>
                <a:latin typeface="Times New Roman"/>
              </a:rPr>
              <a:t>[i] </a:t>
            </a:r>
            <a:r>
              <a:rPr lang="tr-TR" sz="1200" dirty="0" err="1">
                <a:solidFill>
                  <a:srgbClr val="00B050"/>
                </a:solidFill>
                <a:latin typeface="Times New Roman"/>
              </a:rPr>
              <a:t>to</a:t>
            </a:r>
            <a:r>
              <a:rPr lang="tr-TR" sz="1200" dirty="0">
                <a:solidFill>
                  <a:srgbClr val="00B050"/>
                </a:solidFill>
                <a:latin typeface="Times New Roman"/>
              </a:rPr>
              <a:t> </a:t>
            </a:r>
            <a:r>
              <a:rPr lang="tr-TR" sz="1200" dirty="0" err="1">
                <a:solidFill>
                  <a:srgbClr val="00B050"/>
                </a:solidFill>
                <a:latin typeface="Times New Roman"/>
              </a:rPr>
              <a:t>reach</a:t>
            </a:r>
            <a:r>
              <a:rPr lang="tr-TR" sz="1200" dirty="0">
                <a:solidFill>
                  <a:srgbClr val="00B050"/>
                </a:solidFill>
                <a:latin typeface="Times New Roman"/>
              </a:rPr>
              <a:t> </a:t>
            </a:r>
            <a:r>
              <a:rPr lang="tr-TR" sz="1200" dirty="0" err="1">
                <a:solidFill>
                  <a:srgbClr val="00B050"/>
                </a:solidFill>
                <a:latin typeface="Times New Roman"/>
              </a:rPr>
              <a:t>pk</a:t>
            </a:r>
            <a:r>
              <a:rPr lang="tr-TR" sz="1200" dirty="0">
                <a:solidFill>
                  <a:srgbClr val="00B050"/>
                </a:solidFill>
                <a:latin typeface="Times New Roman"/>
              </a:rPr>
              <a:t>[i] in </a:t>
            </a:r>
            <a:r>
              <a:rPr lang="tr-TR" sz="1200" dirty="0" err="1">
                <a:solidFill>
                  <a:srgbClr val="00B050"/>
                </a:solidFill>
                <a:latin typeface="Times New Roman"/>
              </a:rPr>
              <a:t>the</a:t>
            </a:r>
            <a:r>
              <a:rPr lang="tr-TR" sz="1200" dirty="0">
                <a:solidFill>
                  <a:srgbClr val="00B050"/>
                </a:solidFill>
                <a:latin typeface="Times New Roman"/>
              </a:rPr>
              <a:t> </a:t>
            </a:r>
            <a:r>
              <a:rPr lang="tr-TR" sz="1200" dirty="0" err="1">
                <a:solidFill>
                  <a:srgbClr val="00B050"/>
                </a:solidFill>
                <a:latin typeface="Times New Roman"/>
              </a:rPr>
              <a:t>chain</a:t>
            </a:r>
            <a:endParaRPr lang="tr-TR" sz="1200" dirty="0">
              <a:solidFill>
                <a:srgbClr val="00B050"/>
              </a:solidFill>
              <a:latin typeface="Times New Roman"/>
            </a:endParaRPr>
          </a:p>
        </p:txBody>
      </p:sp>
      <p:sp>
        <p:nvSpPr>
          <p:cNvPr id="5" name="Sağ Köşeli Ayraç 4">
            <a:extLst>
              <a:ext uri="{FF2B5EF4-FFF2-40B4-BE49-F238E27FC236}">
                <a16:creationId xmlns:a16="http://schemas.microsoft.com/office/drawing/2014/main" id="{B5A28371-6E0C-D499-D436-211CDA42FB0B}"/>
              </a:ext>
            </a:extLst>
          </p:cNvPr>
          <p:cNvSpPr/>
          <p:nvPr/>
        </p:nvSpPr>
        <p:spPr>
          <a:xfrm rot="5400000">
            <a:off x="4432778" y="2740359"/>
            <a:ext cx="84873" cy="4888383"/>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537023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7" name="Resim 6">
            <a:extLst>
              <a:ext uri="{FF2B5EF4-FFF2-40B4-BE49-F238E27FC236}">
                <a16:creationId xmlns:a16="http://schemas.microsoft.com/office/drawing/2014/main" id="{44139D55-7D42-A15D-C2F5-65C5D50F6BC8}"/>
              </a:ext>
            </a:extLst>
          </p:cNvPr>
          <p:cNvPicPr>
            <a:picLocks noChangeAspect="1"/>
          </p:cNvPicPr>
          <p:nvPr/>
        </p:nvPicPr>
        <p:blipFill>
          <a:blip r:embed="rId4"/>
          <a:stretch>
            <a:fillRect/>
          </a:stretch>
        </p:blipFill>
        <p:spPr>
          <a:xfrm>
            <a:off x="443651" y="875594"/>
            <a:ext cx="8255977" cy="2054688"/>
          </a:xfrm>
          <a:prstGeom prst="rect">
            <a:avLst/>
          </a:prstGeom>
        </p:spPr>
      </p:pic>
      <p:sp>
        <p:nvSpPr>
          <p:cNvPr id="8" name="Oval 3">
            <a:extLst>
              <a:ext uri="{FF2B5EF4-FFF2-40B4-BE49-F238E27FC236}">
                <a16:creationId xmlns:a16="http://schemas.microsoft.com/office/drawing/2014/main" id="{2F73CE18-0656-B9B2-72CF-0E88C8DD3D80}"/>
              </a:ext>
            </a:extLst>
          </p:cNvPr>
          <p:cNvSpPr/>
          <p:nvPr/>
        </p:nvSpPr>
        <p:spPr>
          <a:xfrm>
            <a:off x="262067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9" name="Oval 14">
            <a:extLst>
              <a:ext uri="{FF2B5EF4-FFF2-40B4-BE49-F238E27FC236}">
                <a16:creationId xmlns:a16="http://schemas.microsoft.com/office/drawing/2014/main" id="{CF5480A5-1AD3-D5FB-BC54-2C7AAE49E4A8}"/>
              </a:ext>
            </a:extLst>
          </p:cNvPr>
          <p:cNvSpPr/>
          <p:nvPr/>
        </p:nvSpPr>
        <p:spPr>
          <a:xfrm>
            <a:off x="325787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0" name="Oval 15">
            <a:extLst>
              <a:ext uri="{FF2B5EF4-FFF2-40B4-BE49-F238E27FC236}">
                <a16:creationId xmlns:a16="http://schemas.microsoft.com/office/drawing/2014/main" id="{0856311C-6753-22F3-463B-0BCF5EF8D085}"/>
              </a:ext>
            </a:extLst>
          </p:cNvPr>
          <p:cNvSpPr/>
          <p:nvPr/>
        </p:nvSpPr>
        <p:spPr>
          <a:xfrm>
            <a:off x="389471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1" name="Oval 16">
            <a:extLst>
              <a:ext uri="{FF2B5EF4-FFF2-40B4-BE49-F238E27FC236}">
                <a16:creationId xmlns:a16="http://schemas.microsoft.com/office/drawing/2014/main" id="{228C31B4-7FE5-3ABF-DAD5-FAF74F1A5B22}"/>
              </a:ext>
            </a:extLst>
          </p:cNvPr>
          <p:cNvSpPr/>
          <p:nvPr/>
        </p:nvSpPr>
        <p:spPr>
          <a:xfrm>
            <a:off x="453191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2" name="Oval 22">
            <a:extLst>
              <a:ext uri="{FF2B5EF4-FFF2-40B4-BE49-F238E27FC236}">
                <a16:creationId xmlns:a16="http://schemas.microsoft.com/office/drawing/2014/main" id="{26D63B5A-9FBF-708E-1D97-DC0D2F0796A7}"/>
              </a:ext>
            </a:extLst>
          </p:cNvPr>
          <p:cNvSpPr/>
          <p:nvPr/>
        </p:nvSpPr>
        <p:spPr>
          <a:xfrm>
            <a:off x="2910479" y="459521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3" name="Oval 23">
            <a:extLst>
              <a:ext uri="{FF2B5EF4-FFF2-40B4-BE49-F238E27FC236}">
                <a16:creationId xmlns:a16="http://schemas.microsoft.com/office/drawing/2014/main" id="{BFC963D7-A291-C7C1-B202-9624E3760900}"/>
              </a:ext>
            </a:extLst>
          </p:cNvPr>
          <p:cNvSpPr/>
          <p:nvPr/>
        </p:nvSpPr>
        <p:spPr>
          <a:xfrm>
            <a:off x="4184519" y="459521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4" name="Oval 24">
            <a:extLst>
              <a:ext uri="{FF2B5EF4-FFF2-40B4-BE49-F238E27FC236}">
                <a16:creationId xmlns:a16="http://schemas.microsoft.com/office/drawing/2014/main" id="{FF501D82-859B-1174-6711-7C8F1BE7C5E5}"/>
              </a:ext>
            </a:extLst>
          </p:cNvPr>
          <p:cNvSpPr/>
          <p:nvPr/>
        </p:nvSpPr>
        <p:spPr>
          <a:xfrm>
            <a:off x="3538319" y="404549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5" name="Düz Bağlayıcı 26">
            <a:extLst>
              <a:ext uri="{FF2B5EF4-FFF2-40B4-BE49-F238E27FC236}">
                <a16:creationId xmlns:a16="http://schemas.microsoft.com/office/drawing/2014/main" id="{AF2B8422-4CF9-90C4-2C46-6881821279A9}"/>
              </a:ext>
            </a:extLst>
          </p:cNvPr>
          <p:cNvSpPr/>
          <p:nvPr/>
        </p:nvSpPr>
        <p:spPr>
          <a:xfrm flipH="1" flipV="1">
            <a:off x="3054839" y="4876012"/>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6" name="Düz Bağlayıcı 28">
            <a:extLst>
              <a:ext uri="{FF2B5EF4-FFF2-40B4-BE49-F238E27FC236}">
                <a16:creationId xmlns:a16="http://schemas.microsoft.com/office/drawing/2014/main" id="{3CACCFDA-6D80-5337-8E8D-EF9AFF110FFF}"/>
              </a:ext>
            </a:extLst>
          </p:cNvPr>
          <p:cNvSpPr/>
          <p:nvPr/>
        </p:nvSpPr>
        <p:spPr>
          <a:xfrm flipV="1">
            <a:off x="2765399" y="4876012"/>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7" name="Düz Bağlayıcı 29">
            <a:extLst>
              <a:ext uri="{FF2B5EF4-FFF2-40B4-BE49-F238E27FC236}">
                <a16:creationId xmlns:a16="http://schemas.microsoft.com/office/drawing/2014/main" id="{43387166-22C2-9C5B-50F6-82CF994FA14C}"/>
              </a:ext>
            </a:extLst>
          </p:cNvPr>
          <p:cNvSpPr/>
          <p:nvPr/>
        </p:nvSpPr>
        <p:spPr>
          <a:xfrm flipH="1" flipV="1">
            <a:off x="4329239" y="4888972"/>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8" name="Düz Bağlayıcı 30">
            <a:extLst>
              <a:ext uri="{FF2B5EF4-FFF2-40B4-BE49-F238E27FC236}">
                <a16:creationId xmlns:a16="http://schemas.microsoft.com/office/drawing/2014/main" id="{6D3212BA-65AF-FA3E-3066-DAC5913F18D1}"/>
              </a:ext>
            </a:extLst>
          </p:cNvPr>
          <p:cNvSpPr/>
          <p:nvPr/>
        </p:nvSpPr>
        <p:spPr>
          <a:xfrm flipV="1">
            <a:off x="4039439" y="4888972"/>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9" name="Düz Bağlayıcı 31">
            <a:extLst>
              <a:ext uri="{FF2B5EF4-FFF2-40B4-BE49-F238E27FC236}">
                <a16:creationId xmlns:a16="http://schemas.microsoft.com/office/drawing/2014/main" id="{F2F7F36E-27D5-6803-D01B-AA186DF0FFE1}"/>
              </a:ext>
            </a:extLst>
          </p:cNvPr>
          <p:cNvSpPr/>
          <p:nvPr/>
        </p:nvSpPr>
        <p:spPr>
          <a:xfrm flipV="1">
            <a:off x="3061679" y="4326292"/>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0" name="Düz Bağlayıcı 33">
            <a:extLst>
              <a:ext uri="{FF2B5EF4-FFF2-40B4-BE49-F238E27FC236}">
                <a16:creationId xmlns:a16="http://schemas.microsoft.com/office/drawing/2014/main" id="{20026924-0402-E5CA-C79A-3786C421D29C}"/>
              </a:ext>
            </a:extLst>
          </p:cNvPr>
          <p:cNvSpPr/>
          <p:nvPr/>
        </p:nvSpPr>
        <p:spPr>
          <a:xfrm flipH="1" flipV="1">
            <a:off x="3683039" y="4326292"/>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1" name="Sağ Ayraç 35">
            <a:extLst>
              <a:ext uri="{FF2B5EF4-FFF2-40B4-BE49-F238E27FC236}">
                <a16:creationId xmlns:a16="http://schemas.microsoft.com/office/drawing/2014/main" id="{C8B02533-AB04-4394-3EE6-9F6EE2F8B7CF}"/>
              </a:ext>
            </a:extLst>
          </p:cNvPr>
          <p:cNvSpPr/>
          <p:nvPr/>
        </p:nvSpPr>
        <p:spPr>
          <a:xfrm>
            <a:off x="5011439" y="3920572"/>
            <a:ext cx="244440" cy="1561680"/>
          </a:xfrm>
          <a:prstGeom prst="rightBrace">
            <a:avLst>
              <a:gd name="adj1" fmla="val 8333"/>
              <a:gd name="adj2" fmla="val 50000"/>
            </a:avLst>
          </a:prstGeom>
          <a:noFill/>
          <a:ln>
            <a:solidFill>
              <a:srgbClr val="000000"/>
            </a:solidFill>
          </a:ln>
        </p:spPr>
        <p:style>
          <a:lnRef idx="1">
            <a:schemeClr val="accent1"/>
          </a:lnRef>
          <a:fillRef idx="0">
            <a:schemeClr val="accent1"/>
          </a:fillRef>
          <a:effectRef idx="0">
            <a:schemeClr val="accent1"/>
          </a:effectRef>
          <a:fontRef idx="minor"/>
        </p:style>
      </p:sp>
      <p:sp>
        <p:nvSpPr>
          <p:cNvPr id="22" name="Metin kutusu 36">
            <a:extLst>
              <a:ext uri="{FF2B5EF4-FFF2-40B4-BE49-F238E27FC236}">
                <a16:creationId xmlns:a16="http://schemas.microsoft.com/office/drawing/2014/main" id="{44ECB697-2DB4-3906-5589-CA7C9FF496A0}"/>
              </a:ext>
            </a:extLst>
          </p:cNvPr>
          <p:cNvSpPr/>
          <p:nvPr/>
        </p:nvSpPr>
        <p:spPr>
          <a:xfrm>
            <a:off x="5383679" y="4419532"/>
            <a:ext cx="1828800"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400" b="0" strike="noStrike" spc="-1" dirty="0">
                <a:solidFill>
                  <a:srgbClr val="000000"/>
                </a:solidFill>
                <a:latin typeface="Times New Roman"/>
                <a:ea typeface="DejaVu Sans"/>
              </a:rPr>
              <a:t>Merkel </a:t>
            </a:r>
            <a:r>
              <a:rPr lang="tr-TR" sz="1400" b="0" strike="noStrike" spc="-1" dirty="0" err="1">
                <a:solidFill>
                  <a:srgbClr val="000000"/>
                </a:solidFill>
                <a:latin typeface="Times New Roman"/>
                <a:ea typeface="DejaVu Sans"/>
              </a:rPr>
              <a:t>tree</a:t>
            </a:r>
            <a:r>
              <a:rPr lang="tr-TR" sz="1400" b="0" strike="noStrike" spc="-1" dirty="0">
                <a:solidFill>
                  <a:srgbClr val="000000"/>
                </a:solidFill>
                <a:latin typeface="Times New Roman"/>
                <a:ea typeface="DejaVu Sans"/>
              </a:rPr>
              <a:t> </a:t>
            </a:r>
            <a:r>
              <a:rPr lang="tr-TR" sz="1400" b="0" strike="noStrike" spc="-1" dirty="0" err="1">
                <a:solidFill>
                  <a:srgbClr val="000000"/>
                </a:solidFill>
                <a:latin typeface="Times New Roman"/>
                <a:ea typeface="DejaVu Sans"/>
              </a:rPr>
              <a:t>with</a:t>
            </a:r>
            <a:r>
              <a:rPr lang="tr-TR" sz="1400" b="0" strike="noStrike" spc="-1" dirty="0">
                <a:solidFill>
                  <a:srgbClr val="000000"/>
                </a:solidFill>
                <a:latin typeface="Times New Roman"/>
                <a:ea typeface="DejaVu Sans"/>
              </a:rPr>
              <a:t> </a:t>
            </a:r>
            <a:r>
              <a:rPr lang="en-US" sz="1400" b="0" strike="noStrike" spc="-1" dirty="0">
                <a:solidFill>
                  <a:srgbClr val="000000"/>
                </a:solidFill>
                <a:latin typeface="Times New Roman"/>
                <a:ea typeface="DejaVu Sans"/>
              </a:rPr>
              <a:t>h</a:t>
            </a:r>
            <a:r>
              <a:rPr lang="tr-TR" sz="1400" b="0" strike="noStrike" spc="-1" dirty="0">
                <a:solidFill>
                  <a:srgbClr val="000000"/>
                </a:solidFill>
                <a:latin typeface="Times New Roman"/>
                <a:ea typeface="DejaVu Sans"/>
              </a:rPr>
              <a:t>=2</a:t>
            </a:r>
            <a:endParaRPr lang="en-US" sz="1400" b="0" strike="noStrike" spc="-1" dirty="0">
              <a:latin typeface="Arial"/>
            </a:endParaRPr>
          </a:p>
        </p:txBody>
      </p:sp>
      <p:sp>
        <p:nvSpPr>
          <p:cNvPr id="23" name="Metin kutusu 37">
            <a:extLst>
              <a:ext uri="{FF2B5EF4-FFF2-40B4-BE49-F238E27FC236}">
                <a16:creationId xmlns:a16="http://schemas.microsoft.com/office/drawing/2014/main" id="{CE0D3AA9-481D-75EE-25ED-55AB5BE92426}"/>
              </a:ext>
            </a:extLst>
          </p:cNvPr>
          <p:cNvSpPr/>
          <p:nvPr/>
        </p:nvSpPr>
        <p:spPr>
          <a:xfrm>
            <a:off x="3228719" y="3476692"/>
            <a:ext cx="963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400" b="0" strike="noStrike" spc="-1">
                <a:solidFill>
                  <a:srgbClr val="00B050"/>
                </a:solidFill>
                <a:latin typeface="Times New Roman"/>
                <a:ea typeface="DejaVu Sans"/>
              </a:rPr>
              <a:t>XMSS </a:t>
            </a:r>
            <a:endParaRPr lang="en-US" sz="1400" b="0" strike="noStrike" spc="-1">
              <a:latin typeface="Arial"/>
            </a:endParaRPr>
          </a:p>
          <a:p>
            <a:pPr algn="ctr">
              <a:lnSpc>
                <a:spcPct val="100000"/>
              </a:lnSpc>
              <a:buNone/>
            </a:pPr>
            <a:r>
              <a:rPr lang="tr-TR" sz="1400" b="0" strike="noStrike" spc="-1">
                <a:solidFill>
                  <a:srgbClr val="00B050"/>
                </a:solidFill>
                <a:latin typeface="Times New Roman"/>
                <a:ea typeface="DejaVu Sans"/>
              </a:rPr>
              <a:t>public key</a:t>
            </a:r>
            <a:endParaRPr lang="en-US" sz="1400" b="0" strike="noStrike" spc="-1">
              <a:latin typeface="Arial"/>
            </a:endParaRPr>
          </a:p>
        </p:txBody>
      </p:sp>
      <p:sp>
        <p:nvSpPr>
          <p:cNvPr id="24" name="Metin kutusu 38">
            <a:extLst>
              <a:ext uri="{FF2B5EF4-FFF2-40B4-BE49-F238E27FC236}">
                <a16:creationId xmlns:a16="http://schemas.microsoft.com/office/drawing/2014/main" id="{A0B33905-7F00-BB8C-57B5-3F2691704AC7}"/>
              </a:ext>
            </a:extLst>
          </p:cNvPr>
          <p:cNvSpPr/>
          <p:nvPr/>
        </p:nvSpPr>
        <p:spPr>
          <a:xfrm>
            <a:off x="2624540" y="5633387"/>
            <a:ext cx="2193284" cy="306323"/>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tr-TR" sz="1400" b="0" strike="noStrike" spc="-1">
                <a:solidFill>
                  <a:srgbClr val="00B050"/>
                </a:solidFill>
                <a:latin typeface="Times New Roman"/>
                <a:ea typeface="DejaVu Sans"/>
              </a:rPr>
              <a:t>WOTS+</a:t>
            </a:r>
            <a:r>
              <a:rPr lang="tr-TR" sz="1400" spc="-1">
                <a:solidFill>
                  <a:srgbClr val="00B050"/>
                </a:solidFill>
                <a:latin typeface="Times New Roman"/>
                <a:ea typeface="DejaVu Sans"/>
              </a:rPr>
              <a:t> </a:t>
            </a:r>
            <a:r>
              <a:rPr lang="tr-TR" sz="1400" b="0" strike="noStrike" spc="-1" err="1">
                <a:solidFill>
                  <a:srgbClr val="00B050"/>
                </a:solidFill>
                <a:latin typeface="Times New Roman"/>
                <a:ea typeface="DejaVu Sans"/>
              </a:rPr>
              <a:t>public</a:t>
            </a:r>
            <a:r>
              <a:rPr lang="tr-TR" sz="1400" b="0" strike="noStrike" spc="-1">
                <a:solidFill>
                  <a:srgbClr val="00B050"/>
                </a:solidFill>
                <a:latin typeface="Times New Roman"/>
                <a:ea typeface="DejaVu Sans"/>
              </a:rPr>
              <a:t> </a:t>
            </a:r>
            <a:r>
              <a:rPr lang="tr-TR" sz="1400" b="0" strike="noStrike" spc="-1" err="1">
                <a:solidFill>
                  <a:srgbClr val="00B050"/>
                </a:solidFill>
                <a:latin typeface="Times New Roman"/>
                <a:ea typeface="DejaVu Sans"/>
              </a:rPr>
              <a:t>key</a:t>
            </a:r>
            <a:endParaRPr lang="en-US" sz="1400" b="0" strike="noStrike" spc="-1" err="1">
              <a:latin typeface="Arial"/>
            </a:endParaRPr>
          </a:p>
        </p:txBody>
      </p:sp>
    </p:spTree>
    <p:extLst>
      <p:ext uri="{BB962C8B-B14F-4D97-AF65-F5344CB8AC3E}">
        <p14:creationId xmlns:p14="http://schemas.microsoft.com/office/powerpoint/2010/main" val="4069945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B741153C-F617-0A67-B426-D662F8C432B0}"/>
              </a:ext>
            </a:extLst>
          </p:cNvPr>
          <p:cNvPicPr>
            <a:picLocks noChangeAspect="1"/>
          </p:cNvPicPr>
          <p:nvPr/>
        </p:nvPicPr>
        <p:blipFill>
          <a:blip r:embed="rId4"/>
          <a:stretch>
            <a:fillRect/>
          </a:stretch>
        </p:blipFill>
        <p:spPr>
          <a:xfrm>
            <a:off x="360124" y="1581730"/>
            <a:ext cx="8423031" cy="1946089"/>
          </a:xfrm>
          <a:prstGeom prst="rect">
            <a:avLst/>
          </a:prstGeom>
        </p:spPr>
      </p:pic>
    </p:spTree>
    <p:extLst>
      <p:ext uri="{BB962C8B-B14F-4D97-AF65-F5344CB8AC3E}">
        <p14:creationId xmlns:p14="http://schemas.microsoft.com/office/powerpoint/2010/main" val="3356470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752D6E1C-60FE-8BD9-1803-7CE6B3A5EFD3}"/>
              </a:ext>
            </a:extLst>
          </p:cNvPr>
          <p:cNvPicPr>
            <a:picLocks noChangeAspect="1"/>
          </p:cNvPicPr>
          <p:nvPr/>
        </p:nvPicPr>
        <p:blipFill>
          <a:blip r:embed="rId4"/>
          <a:stretch>
            <a:fillRect/>
          </a:stretch>
        </p:blipFill>
        <p:spPr>
          <a:xfrm>
            <a:off x="1209253" y="766762"/>
            <a:ext cx="6724773" cy="2940760"/>
          </a:xfrm>
          <a:prstGeom prst="rect">
            <a:avLst/>
          </a:prstGeom>
        </p:spPr>
      </p:pic>
      <p:sp>
        <p:nvSpPr>
          <p:cNvPr id="7" name="Oval 24">
            <a:extLst>
              <a:ext uri="{FF2B5EF4-FFF2-40B4-BE49-F238E27FC236}">
                <a16:creationId xmlns:a16="http://schemas.microsoft.com/office/drawing/2014/main" id="{33E7B629-C5B1-830F-8012-E3D28D46AA14}"/>
              </a:ext>
            </a:extLst>
          </p:cNvPr>
          <p:cNvSpPr/>
          <p:nvPr/>
        </p:nvSpPr>
        <p:spPr>
          <a:xfrm>
            <a:off x="4338419" y="4263601"/>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8" name="Düz Bağlayıcı 31">
            <a:extLst>
              <a:ext uri="{FF2B5EF4-FFF2-40B4-BE49-F238E27FC236}">
                <a16:creationId xmlns:a16="http://schemas.microsoft.com/office/drawing/2014/main" id="{1BC1773F-7F64-F176-F62C-79CE645E2A23}"/>
              </a:ext>
            </a:extLst>
          </p:cNvPr>
          <p:cNvSpPr/>
          <p:nvPr/>
        </p:nvSpPr>
        <p:spPr>
          <a:xfrm flipV="1">
            <a:off x="3861779" y="4544401"/>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9" name="Düz Bağlayıcı 33">
            <a:extLst>
              <a:ext uri="{FF2B5EF4-FFF2-40B4-BE49-F238E27FC236}">
                <a16:creationId xmlns:a16="http://schemas.microsoft.com/office/drawing/2014/main" id="{2BB407DE-40B1-FF0F-8D0D-EBE56784098A}"/>
              </a:ext>
            </a:extLst>
          </p:cNvPr>
          <p:cNvSpPr/>
          <p:nvPr/>
        </p:nvSpPr>
        <p:spPr>
          <a:xfrm flipH="1" flipV="1">
            <a:off x="4483139" y="4544401"/>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1" name="Dikdörtgen 10">
            <a:extLst>
              <a:ext uri="{FF2B5EF4-FFF2-40B4-BE49-F238E27FC236}">
                <a16:creationId xmlns:a16="http://schemas.microsoft.com/office/drawing/2014/main" id="{DB9CFF0A-1DE1-A731-0A5A-F8429F9F1FBB}"/>
              </a:ext>
            </a:extLst>
          </p:cNvPr>
          <p:cNvSpPr/>
          <p:nvPr/>
        </p:nvSpPr>
        <p:spPr>
          <a:xfrm>
            <a:off x="3606802" y="4833657"/>
            <a:ext cx="509954" cy="288000"/>
          </a:xfrm>
          <a:prstGeom prst="rect">
            <a:avLst/>
          </a:prstGeom>
          <a:noFill/>
          <a:ln>
            <a:solidFill>
              <a:srgbClr val="560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xor</a:t>
            </a:r>
            <a:endParaRPr lang="tr-TR" dirty="0">
              <a:solidFill>
                <a:schemeClr val="tx1"/>
              </a:solidFill>
            </a:endParaRPr>
          </a:p>
        </p:txBody>
      </p:sp>
      <p:sp>
        <p:nvSpPr>
          <p:cNvPr id="12" name="Dikdörtgen 11">
            <a:extLst>
              <a:ext uri="{FF2B5EF4-FFF2-40B4-BE49-F238E27FC236}">
                <a16:creationId xmlns:a16="http://schemas.microsoft.com/office/drawing/2014/main" id="{0558F654-607F-39F6-2F33-1CD0879A6B27}"/>
              </a:ext>
            </a:extLst>
          </p:cNvPr>
          <p:cNvSpPr/>
          <p:nvPr/>
        </p:nvSpPr>
        <p:spPr>
          <a:xfrm>
            <a:off x="4849522" y="4833657"/>
            <a:ext cx="509954" cy="288000"/>
          </a:xfrm>
          <a:prstGeom prst="rect">
            <a:avLst/>
          </a:prstGeom>
          <a:noFill/>
          <a:ln>
            <a:solidFill>
              <a:srgbClr val="560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xor</a:t>
            </a:r>
            <a:endParaRPr lang="tr-TR" dirty="0">
              <a:solidFill>
                <a:schemeClr val="tx1"/>
              </a:solidFill>
            </a:endParaRPr>
          </a:p>
        </p:txBody>
      </p:sp>
      <p:cxnSp>
        <p:nvCxnSpPr>
          <p:cNvPr id="16" name="Düz Ok Bağlayıcısı 15">
            <a:extLst>
              <a:ext uri="{FF2B5EF4-FFF2-40B4-BE49-F238E27FC236}">
                <a16:creationId xmlns:a16="http://schemas.microsoft.com/office/drawing/2014/main" id="{8F026C2A-6E8F-3888-28F0-80BE20C5A541}"/>
              </a:ext>
            </a:extLst>
          </p:cNvPr>
          <p:cNvCxnSpPr>
            <a:cxnSpLocks/>
          </p:cNvCxnSpPr>
          <p:nvPr/>
        </p:nvCxnSpPr>
        <p:spPr>
          <a:xfrm flipV="1">
            <a:off x="5109459" y="5121657"/>
            <a:ext cx="0" cy="430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098FFF7F-6B6D-1C33-FD39-B14A80B919E7}"/>
              </a:ext>
            </a:extLst>
          </p:cNvPr>
          <p:cNvCxnSpPr>
            <a:cxnSpLocks/>
          </p:cNvCxnSpPr>
          <p:nvPr/>
        </p:nvCxnSpPr>
        <p:spPr>
          <a:xfrm>
            <a:off x="3226777" y="4996435"/>
            <a:ext cx="3165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021E8768-CFC9-1753-0901-B4CEA679FDE0}"/>
              </a:ext>
            </a:extLst>
          </p:cNvPr>
          <p:cNvCxnSpPr>
            <a:cxnSpLocks/>
          </p:cNvCxnSpPr>
          <p:nvPr/>
        </p:nvCxnSpPr>
        <p:spPr>
          <a:xfrm flipH="1">
            <a:off x="5429814" y="4996435"/>
            <a:ext cx="373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262416F6-CF4A-803D-D1C6-7326BAD42FC5}"/>
              </a:ext>
            </a:extLst>
          </p:cNvPr>
          <p:cNvCxnSpPr>
            <a:cxnSpLocks/>
          </p:cNvCxnSpPr>
          <p:nvPr/>
        </p:nvCxnSpPr>
        <p:spPr>
          <a:xfrm flipV="1">
            <a:off x="3861779" y="5151102"/>
            <a:ext cx="0" cy="430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CBEAAD3C-E670-A53E-6DEC-A711B8601D6A}"/>
              </a:ext>
            </a:extLst>
          </p:cNvPr>
          <p:cNvCxnSpPr>
            <a:cxnSpLocks/>
          </p:cNvCxnSpPr>
          <p:nvPr/>
        </p:nvCxnSpPr>
        <p:spPr>
          <a:xfrm flipH="1">
            <a:off x="4793819" y="4575393"/>
            <a:ext cx="373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Metin kutusu 26">
            <a:extLst>
              <a:ext uri="{FF2B5EF4-FFF2-40B4-BE49-F238E27FC236}">
                <a16:creationId xmlns:a16="http://schemas.microsoft.com/office/drawing/2014/main" id="{6B2AB45B-48DE-027F-4FF7-E3C0D7B9829A}"/>
              </a:ext>
            </a:extLst>
          </p:cNvPr>
          <p:cNvSpPr txBox="1"/>
          <p:nvPr/>
        </p:nvSpPr>
        <p:spPr>
          <a:xfrm>
            <a:off x="5187461" y="4417799"/>
            <a:ext cx="580293"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KEY</a:t>
            </a:r>
          </a:p>
        </p:txBody>
      </p:sp>
      <p:sp>
        <p:nvSpPr>
          <p:cNvPr id="28" name="Metin kutusu 27">
            <a:extLst>
              <a:ext uri="{FF2B5EF4-FFF2-40B4-BE49-F238E27FC236}">
                <a16:creationId xmlns:a16="http://schemas.microsoft.com/office/drawing/2014/main" id="{4FC49B57-0683-806F-B72D-BBE461068505}"/>
              </a:ext>
            </a:extLst>
          </p:cNvPr>
          <p:cNvSpPr txBox="1"/>
          <p:nvPr/>
        </p:nvSpPr>
        <p:spPr>
          <a:xfrm>
            <a:off x="4816119" y="5586118"/>
            <a:ext cx="742684"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RIGHT</a:t>
            </a:r>
          </a:p>
        </p:txBody>
      </p:sp>
      <p:sp>
        <p:nvSpPr>
          <p:cNvPr id="29" name="Metin kutusu 28">
            <a:extLst>
              <a:ext uri="{FF2B5EF4-FFF2-40B4-BE49-F238E27FC236}">
                <a16:creationId xmlns:a16="http://schemas.microsoft.com/office/drawing/2014/main" id="{F73E98D0-5510-4178-8798-DC4C04D2BC3D}"/>
              </a:ext>
            </a:extLst>
          </p:cNvPr>
          <p:cNvSpPr txBox="1"/>
          <p:nvPr/>
        </p:nvSpPr>
        <p:spPr>
          <a:xfrm>
            <a:off x="3606802" y="5592796"/>
            <a:ext cx="602727"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LEFT</a:t>
            </a:r>
          </a:p>
        </p:txBody>
      </p:sp>
      <p:sp>
        <p:nvSpPr>
          <p:cNvPr id="30" name="Metin kutusu 29">
            <a:extLst>
              <a:ext uri="{FF2B5EF4-FFF2-40B4-BE49-F238E27FC236}">
                <a16:creationId xmlns:a16="http://schemas.microsoft.com/office/drawing/2014/main" id="{DFCC964D-32AF-525F-1D75-A80EBDF9CC8E}"/>
              </a:ext>
            </a:extLst>
          </p:cNvPr>
          <p:cNvSpPr txBox="1"/>
          <p:nvPr/>
        </p:nvSpPr>
        <p:spPr>
          <a:xfrm>
            <a:off x="2681771" y="4844658"/>
            <a:ext cx="742684"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BM_0</a:t>
            </a:r>
          </a:p>
        </p:txBody>
      </p:sp>
      <p:sp>
        <p:nvSpPr>
          <p:cNvPr id="31" name="Metin kutusu 30">
            <a:extLst>
              <a:ext uri="{FF2B5EF4-FFF2-40B4-BE49-F238E27FC236}">
                <a16:creationId xmlns:a16="http://schemas.microsoft.com/office/drawing/2014/main" id="{A8DC3A82-ABE7-D8E1-4BCF-71FE4E824402}"/>
              </a:ext>
            </a:extLst>
          </p:cNvPr>
          <p:cNvSpPr txBox="1"/>
          <p:nvPr/>
        </p:nvSpPr>
        <p:spPr>
          <a:xfrm>
            <a:off x="5809841" y="4844658"/>
            <a:ext cx="742684"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BM_1</a:t>
            </a:r>
          </a:p>
        </p:txBody>
      </p:sp>
    </p:spTree>
    <p:extLst>
      <p:ext uri="{BB962C8B-B14F-4D97-AF65-F5344CB8AC3E}">
        <p14:creationId xmlns:p14="http://schemas.microsoft.com/office/powerpoint/2010/main" val="615861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2" name="Dikdörtgen 13">
            <a:extLst>
              <a:ext uri="{FF2B5EF4-FFF2-40B4-BE49-F238E27FC236}">
                <a16:creationId xmlns:a16="http://schemas.microsoft.com/office/drawing/2014/main" id="{CFE71781-45A4-8333-8F3D-58DC8657051E}"/>
              </a:ext>
            </a:extLst>
          </p:cNvPr>
          <p:cNvSpPr/>
          <p:nvPr/>
        </p:nvSpPr>
        <p:spPr>
          <a:xfrm>
            <a:off x="133559" y="750600"/>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L-</a:t>
            </a:r>
            <a:r>
              <a:rPr lang="tr-TR" sz="1800" b="1" strike="noStrike" spc="-1" dirty="0" err="1">
                <a:solidFill>
                  <a:srgbClr val="000000"/>
                </a:solidFill>
                <a:latin typeface="Times New Roman"/>
                <a:ea typeface="DejaVu Sans"/>
              </a:rPr>
              <a:t>Trees</a:t>
            </a:r>
            <a:r>
              <a:rPr lang="tr-TR" sz="1800" b="1" strike="noStrike" spc="-1" dirty="0">
                <a:solidFill>
                  <a:srgbClr val="000000"/>
                </a:solidFill>
                <a:latin typeface="Times New Roman"/>
                <a:ea typeface="DejaVu Sans"/>
              </a:rPr>
              <a:t>:</a:t>
            </a:r>
            <a:endParaRPr lang="en-US" sz="1800" b="0" strike="noStrike" spc="-1" dirty="0">
              <a:latin typeface="Arial"/>
            </a:endParaRPr>
          </a:p>
        </p:txBody>
      </p:sp>
      <p:sp>
        <p:nvSpPr>
          <p:cNvPr id="5" name="Metin kutusu 4">
            <a:extLst>
              <a:ext uri="{FF2B5EF4-FFF2-40B4-BE49-F238E27FC236}">
                <a16:creationId xmlns:a16="http://schemas.microsoft.com/office/drawing/2014/main" id="{0BB5572D-44D7-E588-B667-D4F0FB3E1136}"/>
              </a:ext>
            </a:extLst>
          </p:cNvPr>
          <p:cNvSpPr txBox="1"/>
          <p:nvPr/>
        </p:nvSpPr>
        <p:spPr>
          <a:xfrm>
            <a:off x="525340" y="1452847"/>
            <a:ext cx="8284552" cy="369332"/>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Takes</a:t>
            </a:r>
            <a:r>
              <a:rPr lang="tr-TR" dirty="0">
                <a:latin typeface="Times New Roman" panose="02020603050405020304" pitchFamily="18" charset="0"/>
                <a:cs typeface="Times New Roman" panose="02020603050405020304" pitchFamily="18" charset="0"/>
              </a:rPr>
              <a:t> as </a:t>
            </a:r>
            <a:r>
              <a:rPr lang="tr-TR" dirty="0" err="1">
                <a:latin typeface="Times New Roman" panose="02020603050405020304" pitchFamily="18" charset="0"/>
                <a:cs typeface="Times New Roman" panose="02020603050405020304" pitchFamily="18" charset="0"/>
              </a:rPr>
              <a:t>input</a:t>
            </a:r>
            <a:r>
              <a:rPr lang="tr-TR" dirty="0">
                <a:latin typeface="Times New Roman" panose="02020603050405020304" pitchFamily="18" charset="0"/>
                <a:cs typeface="Times New Roman" panose="02020603050405020304" pitchFamily="18" charset="0"/>
              </a:rPr>
              <a:t> a WOTS+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compresses</a:t>
            </a:r>
            <a:r>
              <a:rPr lang="tr-TR" dirty="0">
                <a:latin typeface="Times New Roman" panose="02020603050405020304" pitchFamily="18" charset="0"/>
                <a:cs typeface="Times New Roman" panose="02020603050405020304" pitchFamily="18" charset="0"/>
              </a:rPr>
              <a:t> it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 </a:t>
            </a:r>
            <a:r>
              <a:rPr lang="tr-TR" dirty="0" err="1">
                <a:latin typeface="Times New Roman" panose="02020603050405020304" pitchFamily="18" charset="0"/>
                <a:cs typeface="Times New Roman" panose="02020603050405020304" pitchFamily="18" charset="0"/>
              </a:rPr>
              <a:t>single</a:t>
            </a:r>
            <a:r>
              <a:rPr lang="tr-TR" dirty="0">
                <a:latin typeface="Times New Roman" panose="02020603050405020304" pitchFamily="18" charset="0"/>
                <a:cs typeface="Times New Roman" panose="02020603050405020304" pitchFamily="18" charset="0"/>
              </a:rPr>
              <a:t> n-byte </a:t>
            </a:r>
            <a:r>
              <a:rPr lang="tr-TR" dirty="0" err="1">
                <a:latin typeface="Times New Roman" panose="02020603050405020304" pitchFamily="18" charset="0"/>
                <a:cs typeface="Times New Roman" panose="02020603050405020304" pitchFamily="18" charset="0"/>
              </a:rPr>
              <a:t>value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pk</a:t>
            </a:r>
            <a:r>
              <a:rPr lang="tr-TR" dirty="0">
                <a:latin typeface="Times New Roman" panose="02020603050405020304" pitchFamily="18" charset="0"/>
                <a:cs typeface="Times New Roman" panose="02020603050405020304" pitchFamily="18" charset="0"/>
              </a:rPr>
              <a:t>[0]</a:t>
            </a:r>
          </a:p>
        </p:txBody>
      </p:sp>
      <p:pic>
        <p:nvPicPr>
          <p:cNvPr id="6" name="Resim 2">
            <a:extLst>
              <a:ext uri="{FF2B5EF4-FFF2-40B4-BE49-F238E27FC236}">
                <a16:creationId xmlns:a16="http://schemas.microsoft.com/office/drawing/2014/main" id="{C0A463EC-FCD1-5464-78AE-42E452E99DAB}"/>
              </a:ext>
            </a:extLst>
          </p:cNvPr>
          <p:cNvPicPr/>
          <p:nvPr/>
        </p:nvPicPr>
        <p:blipFill>
          <a:blip r:embed="rId4"/>
          <a:stretch/>
        </p:blipFill>
        <p:spPr>
          <a:xfrm>
            <a:off x="2781484" y="2054809"/>
            <a:ext cx="4198680" cy="4198680"/>
          </a:xfrm>
          <a:prstGeom prst="rect">
            <a:avLst/>
          </a:prstGeom>
          <a:ln w="0">
            <a:noFill/>
          </a:ln>
        </p:spPr>
      </p:pic>
    </p:spTree>
    <p:extLst>
      <p:ext uri="{BB962C8B-B14F-4D97-AF65-F5344CB8AC3E}">
        <p14:creationId xmlns:p14="http://schemas.microsoft.com/office/powerpoint/2010/main" val="1538468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2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30" name="Dikdörtgen 1"/>
              <p:cNvSpPr/>
              <p:nvPr/>
            </p:nvSpPr>
            <p:spPr>
              <a:xfrm>
                <a:off x="65502" y="695900"/>
                <a:ext cx="8970921"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C</a:t>
                </a:r>
                <a:r>
                  <a:rPr lang="en-US" sz="1800" b="1" strike="noStrike" spc="-1" dirty="0" err="1">
                    <a:solidFill>
                      <a:srgbClr val="000000"/>
                    </a:solidFill>
                    <a:latin typeface="Times New Roman"/>
                    <a:ea typeface="DejaVu Sans"/>
                  </a:rPr>
                  <a:t>ollision</a:t>
                </a:r>
                <a:r>
                  <a:rPr lang="en-US" sz="1800" b="1" strike="noStrike" spc="-1" dirty="0">
                    <a:solidFill>
                      <a:srgbClr val="000000"/>
                    </a:solidFill>
                    <a:latin typeface="Times New Roman"/>
                    <a:ea typeface="DejaVu Sans"/>
                  </a:rPr>
                  <a:t> resistance: </a:t>
                </a:r>
                <a:endParaRPr lang="en-US" sz="1800" b="1"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gn="ctr">
                  <a:lnSpc>
                    <a:spcPct val="100000"/>
                  </a:lnSpc>
                  <a:buNone/>
                </a:pPr>
                <a:r>
                  <a:rPr lang="tr-TR" sz="1800" b="0" strike="noStrike" spc="-1" dirty="0">
                    <a:solidFill>
                      <a:srgbClr val="000000"/>
                    </a:solidFill>
                    <a:latin typeface="Times New Roman"/>
                    <a:ea typeface="DejaVu Sans"/>
                  </a:rPr>
                  <a:t>I</a:t>
                </a:r>
                <a:r>
                  <a:rPr lang="en-US" sz="1800" b="0" strike="noStrike" spc="-1" dirty="0">
                    <a:solidFill>
                      <a:srgbClr val="000000"/>
                    </a:solidFill>
                    <a:latin typeface="Times New Roman"/>
                    <a:ea typeface="DejaVu Sans"/>
                  </a:rPr>
                  <a:t>t should be </a:t>
                </a:r>
                <a:r>
                  <a:rPr lang="en-US" sz="1800" b="0" strike="noStrike" spc="-1" dirty="0">
                    <a:solidFill>
                      <a:srgbClr val="5604F8"/>
                    </a:solidFill>
                    <a:latin typeface="Times New Roman"/>
                    <a:ea typeface="DejaVu Sans"/>
                  </a:rPr>
                  <a:t>infeasible</a:t>
                </a:r>
                <a:r>
                  <a:rPr lang="en-US" sz="1800" b="0" strike="noStrike" spc="-1" dirty="0">
                    <a:solidFill>
                      <a:srgbClr val="000000"/>
                    </a:solidFill>
                    <a:latin typeface="Times New Roman"/>
                    <a:ea typeface="DejaVu Sans"/>
                  </a:rPr>
                  <a:t> to find any pair of distinct inputs</a:t>
                </a:r>
                <a:r>
                  <a:rPr lang="tr-TR" sz="1800" b="0" strike="noStrike" spc="-1" dirty="0">
                    <a:solidFill>
                      <a:srgbClr val="000000"/>
                    </a:solidFill>
                    <a:latin typeface="Times New Roman"/>
                    <a:ea typeface="DejaVu Sans"/>
                  </a:rPr>
                  <a:t> </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and</a:t>
                </a:r>
                <a:r>
                  <a:rPr lang="tr-TR" sz="1800" b="0" strike="noStrike" spc="-1" dirty="0">
                    <a:solidFill>
                      <a:srgbClr val="000000"/>
                    </a:solidFill>
                    <a:latin typeface="Times New Roman"/>
                    <a:ea typeface="DejaVu Sans"/>
                  </a:rPr>
                  <a:t> </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such that</a:t>
                </a:r>
                <a:endParaRPr lang="en-US" sz="1800" b="0" strike="noStrike" spc="-1" dirty="0">
                  <a:latin typeface="Arial"/>
                </a:endParaRPr>
              </a:p>
              <a:p>
                <a:pPr>
                  <a:lnSpc>
                    <a:spcPct val="100000"/>
                  </a:lnSpc>
                  <a:buNone/>
                </a:pPr>
                <a:endParaRPr lang="en-US" sz="1800" b="0" strike="noStrike" spc="-1" dirty="0">
                  <a:latin typeface="Arial"/>
                </a:endParaRPr>
              </a:p>
              <a:p>
                <a:pPr algn="ctr">
                  <a:lnSpc>
                    <a:spcPct val="100000"/>
                  </a:lnSpc>
                  <a:buNone/>
                </a:pPr>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en-US" sz="1800" b="0" strike="noStrike" spc="-1" dirty="0">
                    <a:solidFill>
                      <a:srgbClr val="000000"/>
                    </a:solidFill>
                    <a:latin typeface="Times New Roman"/>
                    <a:ea typeface="DejaVu Sans"/>
                  </a:rPr>
                  <a:t>) =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 </a:t>
                </a:r>
                <a:endParaRPr lang="en-US" sz="1800" b="0" strike="noStrike" spc="-1" dirty="0">
                  <a:latin typeface="Arial"/>
                </a:endParaRPr>
              </a:p>
            </p:txBody>
          </p:sp>
        </mc:Choice>
        <mc:Fallback xmlns="">
          <p:sp>
            <p:nvSpPr>
              <p:cNvPr id="130" name="Dikdörtgen 1"/>
              <p:cNvSpPr>
                <a:spLocks noRot="1" noChangeAspect="1" noMove="1" noResize="1" noEditPoints="1" noAdjustHandles="1" noChangeArrowheads="1" noChangeShapeType="1" noTextEdit="1"/>
              </p:cNvSpPr>
              <p:nvPr/>
            </p:nvSpPr>
            <p:spPr>
              <a:xfrm>
                <a:off x="65502" y="695900"/>
                <a:ext cx="8970921" cy="1752872"/>
              </a:xfrm>
              <a:prstGeom prst="rect">
                <a:avLst/>
              </a:prstGeom>
              <a:blipFill>
                <a:blip r:embed="rId3"/>
                <a:stretch>
                  <a:fillRect l="-612" t="-1736" b="-4514"/>
                </a:stretch>
              </a:blipFill>
              <a:ln w="0">
                <a:noFill/>
              </a:ln>
            </p:spPr>
            <p:txBody>
              <a:bodyPr/>
              <a:lstStyle/>
              <a:p>
                <a:r>
                  <a:rPr lang="tr-TR">
                    <a:noFill/>
                  </a:rPr>
                  <a:t> </a:t>
                </a:r>
              </a:p>
            </p:txBody>
          </p:sp>
        </mc:Fallback>
      </mc:AlternateContent>
      <p:pic>
        <p:nvPicPr>
          <p:cNvPr id="131" name="Resim 11"/>
          <p:cNvPicPr/>
          <p:nvPr/>
        </p:nvPicPr>
        <p:blipFill>
          <a:blip r:embed="rId4"/>
          <a:srcRect l="62188"/>
          <a:stretch/>
        </p:blipFill>
        <p:spPr>
          <a:xfrm>
            <a:off x="3144960" y="2945144"/>
            <a:ext cx="2690280" cy="3305520"/>
          </a:xfrm>
          <a:prstGeom prst="rect">
            <a:avLst/>
          </a:prstGeom>
          <a:ln w="0">
            <a:noFill/>
          </a:ln>
        </p:spPr>
      </p:pic>
      <p:grpSp>
        <p:nvGrpSpPr>
          <p:cNvPr id="132" name="Grup 13"/>
          <p:cNvGrpSpPr/>
          <p:nvPr/>
        </p:nvGrpSpPr>
        <p:grpSpPr>
          <a:xfrm>
            <a:off x="0" y="-26640"/>
            <a:ext cx="9143280" cy="621000"/>
            <a:chOff x="0" y="-26640"/>
            <a:chExt cx="9143280" cy="621000"/>
          </a:xfrm>
        </p:grpSpPr>
        <p:sp>
          <p:nvSpPr>
            <p:cNvPr id="133" name="Dikdörtgen 14"/>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34" name="Resim 15"/>
            <p:cNvPicPr/>
            <p:nvPr/>
          </p:nvPicPr>
          <p:blipFill>
            <a:blip r:embed="rId5"/>
            <a:stretch/>
          </p:blipFill>
          <p:spPr>
            <a:xfrm>
              <a:off x="8335440" y="-26640"/>
              <a:ext cx="613440" cy="621000"/>
            </a:xfrm>
            <a:prstGeom prst="rect">
              <a:avLst/>
            </a:prstGeom>
            <a:ln w="0">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C2D032CE-DA8A-28C4-6A77-9CFF32529D23}"/>
              </a:ext>
            </a:extLst>
          </p:cNvPr>
          <p:cNvPicPr>
            <a:picLocks noChangeAspect="1"/>
          </p:cNvPicPr>
          <p:nvPr/>
        </p:nvPicPr>
        <p:blipFill>
          <a:blip r:embed="rId4"/>
          <a:stretch>
            <a:fillRect/>
          </a:stretch>
        </p:blipFill>
        <p:spPr>
          <a:xfrm>
            <a:off x="76856" y="1017236"/>
            <a:ext cx="6587713" cy="4089793"/>
          </a:xfrm>
          <a:prstGeom prst="rect">
            <a:avLst/>
          </a:prstGeom>
        </p:spPr>
      </p:pic>
      <p:pic>
        <p:nvPicPr>
          <p:cNvPr id="3" name="Resim 2">
            <a:extLst>
              <a:ext uri="{FF2B5EF4-FFF2-40B4-BE49-F238E27FC236}">
                <a16:creationId xmlns:a16="http://schemas.microsoft.com/office/drawing/2014/main" id="{5E7B3406-F6EB-C87E-5920-CD09527AD988}"/>
              </a:ext>
            </a:extLst>
          </p:cNvPr>
          <p:cNvPicPr>
            <a:picLocks noChangeAspect="1"/>
          </p:cNvPicPr>
          <p:nvPr/>
        </p:nvPicPr>
        <p:blipFill>
          <a:blip r:embed="rId5"/>
          <a:stretch>
            <a:fillRect/>
          </a:stretch>
        </p:blipFill>
        <p:spPr>
          <a:xfrm>
            <a:off x="7235351" y="2845409"/>
            <a:ext cx="1907929" cy="874468"/>
          </a:xfrm>
          <a:prstGeom prst="rect">
            <a:avLst/>
          </a:prstGeom>
        </p:spPr>
      </p:pic>
      <p:cxnSp>
        <p:nvCxnSpPr>
          <p:cNvPr id="5" name="Düz Ok Bağlayıcısı 4">
            <a:extLst>
              <a:ext uri="{FF2B5EF4-FFF2-40B4-BE49-F238E27FC236}">
                <a16:creationId xmlns:a16="http://schemas.microsoft.com/office/drawing/2014/main" id="{EDE72B3C-96DE-7DE3-93B8-1D0F39795912}"/>
              </a:ext>
            </a:extLst>
          </p:cNvPr>
          <p:cNvCxnSpPr>
            <a:cxnSpLocks/>
          </p:cNvCxnSpPr>
          <p:nvPr/>
        </p:nvCxnSpPr>
        <p:spPr>
          <a:xfrm>
            <a:off x="6664569" y="3282643"/>
            <a:ext cx="386862"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Düz Ok Bağlayıcısı 6">
            <a:extLst>
              <a:ext uri="{FF2B5EF4-FFF2-40B4-BE49-F238E27FC236}">
                <a16:creationId xmlns:a16="http://schemas.microsoft.com/office/drawing/2014/main" id="{CF5492E7-5FBC-D975-1999-719BC8A2AFD4}"/>
              </a:ext>
            </a:extLst>
          </p:cNvPr>
          <p:cNvCxnSpPr>
            <a:cxnSpLocks/>
          </p:cNvCxnSpPr>
          <p:nvPr/>
        </p:nvCxnSpPr>
        <p:spPr>
          <a:xfrm>
            <a:off x="3177281" y="3708335"/>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FFCDCFA0-8C69-0805-1BAC-61BD09FC4C94}"/>
              </a:ext>
            </a:extLst>
          </p:cNvPr>
          <p:cNvSpPr txBox="1"/>
          <p:nvPr/>
        </p:nvSpPr>
        <p:spPr>
          <a:xfrm>
            <a:off x="4229100" y="3554446"/>
            <a:ext cx="2232528"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If</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number</a:t>
            </a:r>
            <a:r>
              <a:rPr lang="tr-TR" sz="1400" dirty="0">
                <a:solidFill>
                  <a:srgbClr val="00B050"/>
                </a:solidFill>
                <a:latin typeface="Times New Roman" panose="02020603050405020304" pitchFamily="18" charset="0"/>
                <a:cs typeface="Times New Roman" panose="02020603050405020304" pitchFamily="18" charset="0"/>
              </a:rPr>
              <a:t> of </a:t>
            </a:r>
            <a:r>
              <a:rPr lang="tr-TR" sz="1400" dirty="0" err="1">
                <a:solidFill>
                  <a:srgbClr val="00B050"/>
                </a:solidFill>
                <a:latin typeface="Times New Roman" panose="02020603050405020304" pitchFamily="18" charset="0"/>
                <a:cs typeface="Times New Roman" panose="02020603050405020304" pitchFamily="18" charset="0"/>
              </a:rPr>
              <a:t>pk</a:t>
            </a:r>
            <a:r>
              <a:rPr lang="tr-TR" sz="1400" dirty="0">
                <a:solidFill>
                  <a:srgbClr val="00B050"/>
                </a:solidFill>
                <a:latin typeface="Times New Roman" panose="02020603050405020304" pitchFamily="18" charset="0"/>
                <a:cs typeface="Times New Roman" panose="02020603050405020304" pitchFamily="18" charset="0"/>
              </a:rPr>
              <a:t> is not </a:t>
            </a:r>
            <a:r>
              <a:rPr lang="tr-TR" sz="1400" dirty="0" err="1">
                <a:solidFill>
                  <a:srgbClr val="00B050"/>
                </a:solidFill>
                <a:latin typeface="Times New Roman" panose="02020603050405020304" pitchFamily="18" charset="0"/>
                <a:cs typeface="Times New Roman" panose="02020603050405020304" pitchFamily="18" charset="0"/>
              </a:rPr>
              <a:t>even</a:t>
            </a:r>
            <a:endParaRPr lang="tr-TR" sz="1400" dirty="0">
              <a:solidFill>
                <a:srgbClr val="00B050"/>
              </a:solidFill>
              <a:latin typeface="Times New Roman" panose="02020603050405020304" pitchFamily="18" charset="0"/>
              <a:cs typeface="Times New Roman" panose="02020603050405020304" pitchFamily="18" charset="0"/>
            </a:endParaRPr>
          </a:p>
        </p:txBody>
      </p:sp>
      <p:cxnSp>
        <p:nvCxnSpPr>
          <p:cNvPr id="10" name="Düz Ok Bağlayıcısı 9">
            <a:extLst>
              <a:ext uri="{FF2B5EF4-FFF2-40B4-BE49-F238E27FC236}">
                <a16:creationId xmlns:a16="http://schemas.microsoft.com/office/drawing/2014/main" id="{3BD863D9-9862-06D7-E9F2-F24D78602E99}"/>
              </a:ext>
            </a:extLst>
          </p:cNvPr>
          <p:cNvCxnSpPr>
            <a:cxnSpLocks/>
          </p:cNvCxnSpPr>
          <p:nvPr/>
        </p:nvCxnSpPr>
        <p:spPr>
          <a:xfrm>
            <a:off x="4956258" y="3926885"/>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Metin kutusu 10">
            <a:extLst>
              <a:ext uri="{FF2B5EF4-FFF2-40B4-BE49-F238E27FC236}">
                <a16:creationId xmlns:a16="http://schemas.microsoft.com/office/drawing/2014/main" id="{BC70C6DF-1D9B-6789-97D5-C17448903E8E}"/>
              </a:ext>
            </a:extLst>
          </p:cNvPr>
          <p:cNvSpPr txBox="1"/>
          <p:nvPr/>
        </p:nvSpPr>
        <p:spPr>
          <a:xfrm>
            <a:off x="6008077" y="3772996"/>
            <a:ext cx="2232528"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Add</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new</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pk</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same</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to</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last</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pk</a:t>
            </a:r>
            <a:endParaRPr lang="tr-TR" sz="1400" dirty="0">
              <a:solidFill>
                <a:srgbClr val="00B050"/>
              </a:solidFill>
              <a:latin typeface="Times New Roman" panose="02020603050405020304" pitchFamily="18" charset="0"/>
              <a:cs typeface="Times New Roman" panose="02020603050405020304" pitchFamily="18" charset="0"/>
            </a:endParaRPr>
          </a:p>
        </p:txBody>
      </p:sp>
      <p:cxnSp>
        <p:nvCxnSpPr>
          <p:cNvPr id="12" name="Düz Ok Bağlayıcısı 11">
            <a:extLst>
              <a:ext uri="{FF2B5EF4-FFF2-40B4-BE49-F238E27FC236}">
                <a16:creationId xmlns:a16="http://schemas.microsoft.com/office/drawing/2014/main" id="{683DB5CE-BEC0-0090-50DF-FE3A87B5DFA8}"/>
              </a:ext>
            </a:extLst>
          </p:cNvPr>
          <p:cNvCxnSpPr>
            <a:cxnSpLocks/>
          </p:cNvCxnSpPr>
          <p:nvPr/>
        </p:nvCxnSpPr>
        <p:spPr>
          <a:xfrm>
            <a:off x="2766973" y="2638604"/>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BA2C412D-BA94-5C91-AD61-4554EB0A1B07}"/>
              </a:ext>
            </a:extLst>
          </p:cNvPr>
          <p:cNvSpPr txBox="1"/>
          <p:nvPr/>
        </p:nvSpPr>
        <p:spPr>
          <a:xfrm>
            <a:off x="3839994" y="2438963"/>
            <a:ext cx="2232528" cy="307777"/>
          </a:xfrm>
          <a:prstGeom prst="rect">
            <a:avLst/>
          </a:prstGeom>
          <a:noFill/>
        </p:spPr>
        <p:txBody>
          <a:bodyPr wrap="square" rtlCol="0">
            <a:spAutoFit/>
          </a:bodyPr>
          <a:lstStyle/>
          <a:p>
            <a:r>
              <a:rPr lang="tr-TR" sz="1400" dirty="0">
                <a:solidFill>
                  <a:srgbClr val="00B050"/>
                </a:solidFill>
                <a:latin typeface="Times New Roman" panose="02020603050405020304" pitchFamily="18" charset="0"/>
                <a:cs typeface="Times New Roman" panose="02020603050405020304" pitchFamily="18" charset="0"/>
              </a:rPr>
              <a:t>Do </a:t>
            </a:r>
            <a:r>
              <a:rPr lang="tr-TR" sz="1400" dirty="0" err="1">
                <a:solidFill>
                  <a:srgbClr val="00B050"/>
                </a:solidFill>
                <a:latin typeface="Times New Roman" panose="02020603050405020304" pitchFamily="18" charset="0"/>
                <a:cs typeface="Times New Roman" panose="02020603050405020304" pitchFamily="18" charset="0"/>
              </a:rPr>
              <a:t>until</a:t>
            </a:r>
            <a:r>
              <a:rPr lang="tr-TR" sz="1400" dirty="0">
                <a:solidFill>
                  <a:srgbClr val="00B050"/>
                </a:solidFill>
                <a:latin typeface="Times New Roman" panose="02020603050405020304" pitchFamily="18" charset="0"/>
                <a:cs typeface="Times New Roman" panose="02020603050405020304" pitchFamily="18" charset="0"/>
              </a:rPr>
              <a:t> top </a:t>
            </a:r>
            <a:r>
              <a:rPr lang="tr-TR" sz="1400" dirty="0" err="1">
                <a:solidFill>
                  <a:srgbClr val="00B050"/>
                </a:solidFill>
                <a:latin typeface="Times New Roman" panose="02020603050405020304" pitchFamily="18" charset="0"/>
                <a:cs typeface="Times New Roman" panose="02020603050405020304" pitchFamily="18" charset="0"/>
              </a:rPr>
              <a:t>node</a:t>
            </a:r>
            <a:endParaRPr lang="tr-TR" sz="14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8834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3">
            <a:extLst>
              <a:ext uri="{FF2B5EF4-FFF2-40B4-BE49-F238E27FC236}">
                <a16:creationId xmlns:a16="http://schemas.microsoft.com/office/drawing/2014/main" id="{37255051-DE5B-0A88-EBBB-6D28DE0CC49C}"/>
              </a:ext>
            </a:extLst>
          </p:cNvPr>
          <p:cNvSpPr/>
          <p:nvPr/>
        </p:nvSpPr>
        <p:spPr>
          <a:xfrm>
            <a:off x="3297960" y="88870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 name="Oval 14">
            <a:extLst>
              <a:ext uri="{FF2B5EF4-FFF2-40B4-BE49-F238E27FC236}">
                <a16:creationId xmlns:a16="http://schemas.microsoft.com/office/drawing/2014/main" id="{747D7ED0-D3A4-70F6-4260-BB36D1C44D7C}"/>
              </a:ext>
            </a:extLst>
          </p:cNvPr>
          <p:cNvSpPr/>
          <p:nvPr/>
        </p:nvSpPr>
        <p:spPr>
          <a:xfrm>
            <a:off x="3935160" y="88870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8" name="Oval 15">
            <a:extLst>
              <a:ext uri="{FF2B5EF4-FFF2-40B4-BE49-F238E27FC236}">
                <a16:creationId xmlns:a16="http://schemas.microsoft.com/office/drawing/2014/main" id="{D68F6443-F919-61FF-6586-8A530DBA4C6F}"/>
              </a:ext>
            </a:extLst>
          </p:cNvPr>
          <p:cNvSpPr/>
          <p:nvPr/>
        </p:nvSpPr>
        <p:spPr>
          <a:xfrm>
            <a:off x="4572000" y="88870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4" name="Oval 3">
            <a:extLst>
              <a:ext uri="{FF2B5EF4-FFF2-40B4-BE49-F238E27FC236}">
                <a16:creationId xmlns:a16="http://schemas.microsoft.com/office/drawing/2014/main" id="{C280CCFD-61B3-626A-BB5F-3137A5502A41}"/>
              </a:ext>
            </a:extLst>
          </p:cNvPr>
          <p:cNvSpPr/>
          <p:nvPr/>
        </p:nvSpPr>
        <p:spPr>
          <a:xfrm>
            <a:off x="-236948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5" name="Oval 14">
            <a:extLst>
              <a:ext uri="{FF2B5EF4-FFF2-40B4-BE49-F238E27FC236}">
                <a16:creationId xmlns:a16="http://schemas.microsoft.com/office/drawing/2014/main" id="{EDD4B38E-83B1-6F2D-5608-6410777F1C4C}"/>
              </a:ext>
            </a:extLst>
          </p:cNvPr>
          <p:cNvSpPr/>
          <p:nvPr/>
        </p:nvSpPr>
        <p:spPr>
          <a:xfrm>
            <a:off x="-173228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6" name="Oval 15">
            <a:extLst>
              <a:ext uri="{FF2B5EF4-FFF2-40B4-BE49-F238E27FC236}">
                <a16:creationId xmlns:a16="http://schemas.microsoft.com/office/drawing/2014/main" id="{E31FD784-3976-31E9-4AA2-CA98BBEF2F21}"/>
              </a:ext>
            </a:extLst>
          </p:cNvPr>
          <p:cNvSpPr/>
          <p:nvPr/>
        </p:nvSpPr>
        <p:spPr>
          <a:xfrm>
            <a:off x="-109544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7" name="Oval 16">
            <a:extLst>
              <a:ext uri="{FF2B5EF4-FFF2-40B4-BE49-F238E27FC236}">
                <a16:creationId xmlns:a16="http://schemas.microsoft.com/office/drawing/2014/main" id="{16211AD3-261D-939C-37BC-1566B4A31DAE}"/>
              </a:ext>
            </a:extLst>
          </p:cNvPr>
          <p:cNvSpPr/>
          <p:nvPr/>
        </p:nvSpPr>
        <p:spPr>
          <a:xfrm>
            <a:off x="-45824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8" name="Oval 22">
            <a:extLst>
              <a:ext uri="{FF2B5EF4-FFF2-40B4-BE49-F238E27FC236}">
                <a16:creationId xmlns:a16="http://schemas.microsoft.com/office/drawing/2014/main" id="{F48CB67F-F9DD-FF1C-76C9-755013B08AF0}"/>
              </a:ext>
            </a:extLst>
          </p:cNvPr>
          <p:cNvSpPr/>
          <p:nvPr/>
        </p:nvSpPr>
        <p:spPr>
          <a:xfrm>
            <a:off x="-2079683" y="375829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9" name="Oval 23">
            <a:extLst>
              <a:ext uri="{FF2B5EF4-FFF2-40B4-BE49-F238E27FC236}">
                <a16:creationId xmlns:a16="http://schemas.microsoft.com/office/drawing/2014/main" id="{895F2385-FFC2-C7F9-6982-77056835C12C}"/>
              </a:ext>
            </a:extLst>
          </p:cNvPr>
          <p:cNvSpPr/>
          <p:nvPr/>
        </p:nvSpPr>
        <p:spPr>
          <a:xfrm>
            <a:off x="-805643" y="375829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0" name="Oval 24">
            <a:extLst>
              <a:ext uri="{FF2B5EF4-FFF2-40B4-BE49-F238E27FC236}">
                <a16:creationId xmlns:a16="http://schemas.microsoft.com/office/drawing/2014/main" id="{28EEC526-4F16-0ED4-CA7E-AF6C71535EC8}"/>
              </a:ext>
            </a:extLst>
          </p:cNvPr>
          <p:cNvSpPr/>
          <p:nvPr/>
        </p:nvSpPr>
        <p:spPr>
          <a:xfrm>
            <a:off x="-1451843" y="320857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1" name="Düz Bağlayıcı 26">
            <a:extLst>
              <a:ext uri="{FF2B5EF4-FFF2-40B4-BE49-F238E27FC236}">
                <a16:creationId xmlns:a16="http://schemas.microsoft.com/office/drawing/2014/main" id="{60324CDD-2CA2-846E-CC7E-4A15DF2CF42A}"/>
              </a:ext>
            </a:extLst>
          </p:cNvPr>
          <p:cNvSpPr/>
          <p:nvPr/>
        </p:nvSpPr>
        <p:spPr>
          <a:xfrm flipH="1" flipV="1">
            <a:off x="-1935323" y="403909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2" name="Düz Bağlayıcı 28">
            <a:extLst>
              <a:ext uri="{FF2B5EF4-FFF2-40B4-BE49-F238E27FC236}">
                <a16:creationId xmlns:a16="http://schemas.microsoft.com/office/drawing/2014/main" id="{0B60403F-F3C4-06D4-9C2E-15EECF2FCF05}"/>
              </a:ext>
            </a:extLst>
          </p:cNvPr>
          <p:cNvSpPr/>
          <p:nvPr/>
        </p:nvSpPr>
        <p:spPr>
          <a:xfrm flipV="1">
            <a:off x="-2224763" y="4039099"/>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3" name="Düz Bağlayıcı 29">
            <a:extLst>
              <a:ext uri="{FF2B5EF4-FFF2-40B4-BE49-F238E27FC236}">
                <a16:creationId xmlns:a16="http://schemas.microsoft.com/office/drawing/2014/main" id="{6EF1738A-FF06-1A61-C5A7-F6DE846814CD}"/>
              </a:ext>
            </a:extLst>
          </p:cNvPr>
          <p:cNvSpPr/>
          <p:nvPr/>
        </p:nvSpPr>
        <p:spPr>
          <a:xfrm flipH="1" flipV="1">
            <a:off x="-660923" y="405205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4" name="Düz Bağlayıcı 30">
            <a:extLst>
              <a:ext uri="{FF2B5EF4-FFF2-40B4-BE49-F238E27FC236}">
                <a16:creationId xmlns:a16="http://schemas.microsoft.com/office/drawing/2014/main" id="{C2448EED-3E9C-460E-D3A9-63AA5A290AC0}"/>
              </a:ext>
            </a:extLst>
          </p:cNvPr>
          <p:cNvSpPr/>
          <p:nvPr/>
        </p:nvSpPr>
        <p:spPr>
          <a:xfrm flipV="1">
            <a:off x="-950723" y="4052059"/>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5" name="Düz Bağlayıcı 31">
            <a:extLst>
              <a:ext uri="{FF2B5EF4-FFF2-40B4-BE49-F238E27FC236}">
                <a16:creationId xmlns:a16="http://schemas.microsoft.com/office/drawing/2014/main" id="{982DB19D-8584-4EC1-552C-672EED276C7A}"/>
              </a:ext>
            </a:extLst>
          </p:cNvPr>
          <p:cNvSpPr/>
          <p:nvPr/>
        </p:nvSpPr>
        <p:spPr>
          <a:xfrm flipV="1">
            <a:off x="-1928483" y="3489379"/>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6" name="Düz Bağlayıcı 33">
            <a:extLst>
              <a:ext uri="{FF2B5EF4-FFF2-40B4-BE49-F238E27FC236}">
                <a16:creationId xmlns:a16="http://schemas.microsoft.com/office/drawing/2014/main" id="{9BCEF84E-7864-E1B0-6C83-D6CFD573B7B6}"/>
              </a:ext>
            </a:extLst>
          </p:cNvPr>
          <p:cNvSpPr/>
          <p:nvPr/>
        </p:nvSpPr>
        <p:spPr>
          <a:xfrm flipH="1" flipV="1">
            <a:off x="-1307123" y="3489379"/>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61" name="Oval 3">
            <a:extLst>
              <a:ext uri="{FF2B5EF4-FFF2-40B4-BE49-F238E27FC236}">
                <a16:creationId xmlns:a16="http://schemas.microsoft.com/office/drawing/2014/main" id="{B0E50745-F12F-52F8-E78C-76CEEA64B384}"/>
              </a:ext>
            </a:extLst>
          </p:cNvPr>
          <p:cNvSpPr/>
          <p:nvPr/>
        </p:nvSpPr>
        <p:spPr>
          <a:xfrm>
            <a:off x="3297960" y="311917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67" name="Oval 14">
            <a:extLst>
              <a:ext uri="{FF2B5EF4-FFF2-40B4-BE49-F238E27FC236}">
                <a16:creationId xmlns:a16="http://schemas.microsoft.com/office/drawing/2014/main" id="{9168B728-5FBD-289A-B95F-1531DAC25AF7}"/>
              </a:ext>
            </a:extLst>
          </p:cNvPr>
          <p:cNvSpPr/>
          <p:nvPr/>
        </p:nvSpPr>
        <p:spPr>
          <a:xfrm>
            <a:off x="3935160" y="311917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68" name="Oval 15">
            <a:extLst>
              <a:ext uri="{FF2B5EF4-FFF2-40B4-BE49-F238E27FC236}">
                <a16:creationId xmlns:a16="http://schemas.microsoft.com/office/drawing/2014/main" id="{78D6F369-B840-A657-E574-75BDC07B790A}"/>
              </a:ext>
            </a:extLst>
          </p:cNvPr>
          <p:cNvSpPr/>
          <p:nvPr/>
        </p:nvSpPr>
        <p:spPr>
          <a:xfrm>
            <a:off x="4572000" y="311917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69" name="Oval 16">
            <a:extLst>
              <a:ext uri="{FF2B5EF4-FFF2-40B4-BE49-F238E27FC236}">
                <a16:creationId xmlns:a16="http://schemas.microsoft.com/office/drawing/2014/main" id="{B7F4A6EA-338B-88D9-A515-85D41039F1EA}"/>
              </a:ext>
            </a:extLst>
          </p:cNvPr>
          <p:cNvSpPr/>
          <p:nvPr/>
        </p:nvSpPr>
        <p:spPr>
          <a:xfrm>
            <a:off x="5209200" y="3119174"/>
            <a:ext cx="289080" cy="2800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sp>
      <p:sp>
        <p:nvSpPr>
          <p:cNvPr id="370" name="Oval 22">
            <a:extLst>
              <a:ext uri="{FF2B5EF4-FFF2-40B4-BE49-F238E27FC236}">
                <a16:creationId xmlns:a16="http://schemas.microsoft.com/office/drawing/2014/main" id="{0FCAF821-62DD-B672-DA07-BFAB2AB319DF}"/>
              </a:ext>
            </a:extLst>
          </p:cNvPr>
          <p:cNvSpPr/>
          <p:nvPr/>
        </p:nvSpPr>
        <p:spPr>
          <a:xfrm>
            <a:off x="3587760" y="251221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1" name="Oval 23">
            <a:extLst>
              <a:ext uri="{FF2B5EF4-FFF2-40B4-BE49-F238E27FC236}">
                <a16:creationId xmlns:a16="http://schemas.microsoft.com/office/drawing/2014/main" id="{5C14A94A-AD4F-B5EE-3CC4-0A2424A3101E}"/>
              </a:ext>
            </a:extLst>
          </p:cNvPr>
          <p:cNvSpPr/>
          <p:nvPr/>
        </p:nvSpPr>
        <p:spPr>
          <a:xfrm>
            <a:off x="4861800" y="251221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2" name="Düz Bağlayıcı 26">
            <a:extLst>
              <a:ext uri="{FF2B5EF4-FFF2-40B4-BE49-F238E27FC236}">
                <a16:creationId xmlns:a16="http://schemas.microsoft.com/office/drawing/2014/main" id="{B4BB1A73-4FB5-FD5B-4EC8-B51D0AE7554B}"/>
              </a:ext>
            </a:extLst>
          </p:cNvPr>
          <p:cNvSpPr/>
          <p:nvPr/>
        </p:nvSpPr>
        <p:spPr>
          <a:xfrm flipH="1" flipV="1">
            <a:off x="3732120" y="2793014"/>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3" name="Düz Bağlayıcı 28">
            <a:extLst>
              <a:ext uri="{FF2B5EF4-FFF2-40B4-BE49-F238E27FC236}">
                <a16:creationId xmlns:a16="http://schemas.microsoft.com/office/drawing/2014/main" id="{28B7AB91-11A6-EE4A-6972-0430117D8C63}"/>
              </a:ext>
            </a:extLst>
          </p:cNvPr>
          <p:cNvSpPr/>
          <p:nvPr/>
        </p:nvSpPr>
        <p:spPr>
          <a:xfrm flipV="1">
            <a:off x="3442680" y="2793014"/>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4" name="Düz Bağlayıcı 29">
            <a:extLst>
              <a:ext uri="{FF2B5EF4-FFF2-40B4-BE49-F238E27FC236}">
                <a16:creationId xmlns:a16="http://schemas.microsoft.com/office/drawing/2014/main" id="{1F053F74-D152-912D-64B2-74A9499766F3}"/>
              </a:ext>
            </a:extLst>
          </p:cNvPr>
          <p:cNvSpPr/>
          <p:nvPr/>
        </p:nvSpPr>
        <p:spPr>
          <a:xfrm flipH="1" flipV="1">
            <a:off x="5006520" y="2805974"/>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5" name="Düz Bağlayıcı 30">
            <a:extLst>
              <a:ext uri="{FF2B5EF4-FFF2-40B4-BE49-F238E27FC236}">
                <a16:creationId xmlns:a16="http://schemas.microsoft.com/office/drawing/2014/main" id="{DD3C6B93-83CE-D708-D077-3A929E2F3DBF}"/>
              </a:ext>
            </a:extLst>
          </p:cNvPr>
          <p:cNvSpPr/>
          <p:nvPr/>
        </p:nvSpPr>
        <p:spPr>
          <a:xfrm flipV="1">
            <a:off x="4716720" y="2805974"/>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6" name="Oval 3">
            <a:extLst>
              <a:ext uri="{FF2B5EF4-FFF2-40B4-BE49-F238E27FC236}">
                <a16:creationId xmlns:a16="http://schemas.microsoft.com/office/drawing/2014/main" id="{DD1B774B-73B4-745C-AB40-40EC1BDB2D98}"/>
              </a:ext>
            </a:extLst>
          </p:cNvPr>
          <p:cNvSpPr/>
          <p:nvPr/>
        </p:nvSpPr>
        <p:spPr>
          <a:xfrm>
            <a:off x="339756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7" name="Oval 14">
            <a:extLst>
              <a:ext uri="{FF2B5EF4-FFF2-40B4-BE49-F238E27FC236}">
                <a16:creationId xmlns:a16="http://schemas.microsoft.com/office/drawing/2014/main" id="{782E5A7D-8897-B6C9-A01E-BBD2CD0D2ACF}"/>
              </a:ext>
            </a:extLst>
          </p:cNvPr>
          <p:cNvSpPr/>
          <p:nvPr/>
        </p:nvSpPr>
        <p:spPr>
          <a:xfrm>
            <a:off x="403476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8" name="Oval 15">
            <a:extLst>
              <a:ext uri="{FF2B5EF4-FFF2-40B4-BE49-F238E27FC236}">
                <a16:creationId xmlns:a16="http://schemas.microsoft.com/office/drawing/2014/main" id="{35ADF38F-FFB0-3B64-CCF0-9F4B1A5A82F7}"/>
              </a:ext>
            </a:extLst>
          </p:cNvPr>
          <p:cNvSpPr/>
          <p:nvPr/>
        </p:nvSpPr>
        <p:spPr>
          <a:xfrm>
            <a:off x="467160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9" name="Oval 16">
            <a:extLst>
              <a:ext uri="{FF2B5EF4-FFF2-40B4-BE49-F238E27FC236}">
                <a16:creationId xmlns:a16="http://schemas.microsoft.com/office/drawing/2014/main" id="{72F128B1-798B-12B1-1870-1B5D0D6F3C93}"/>
              </a:ext>
            </a:extLst>
          </p:cNvPr>
          <p:cNvSpPr/>
          <p:nvPr/>
        </p:nvSpPr>
        <p:spPr>
          <a:xfrm>
            <a:off x="530880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0" name="Oval 22">
            <a:extLst>
              <a:ext uri="{FF2B5EF4-FFF2-40B4-BE49-F238E27FC236}">
                <a16:creationId xmlns:a16="http://schemas.microsoft.com/office/drawing/2014/main" id="{A1830369-9DB6-1D56-5C90-E3AEA85DBC47}"/>
              </a:ext>
            </a:extLst>
          </p:cNvPr>
          <p:cNvSpPr/>
          <p:nvPr/>
        </p:nvSpPr>
        <p:spPr>
          <a:xfrm>
            <a:off x="3687365" y="49016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1" name="Oval 23">
            <a:extLst>
              <a:ext uri="{FF2B5EF4-FFF2-40B4-BE49-F238E27FC236}">
                <a16:creationId xmlns:a16="http://schemas.microsoft.com/office/drawing/2014/main" id="{1985BDBB-B5AF-98E8-03ED-96E9B198FE4B}"/>
              </a:ext>
            </a:extLst>
          </p:cNvPr>
          <p:cNvSpPr/>
          <p:nvPr/>
        </p:nvSpPr>
        <p:spPr>
          <a:xfrm>
            <a:off x="4961405" y="49016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2" name="Oval 24">
            <a:extLst>
              <a:ext uri="{FF2B5EF4-FFF2-40B4-BE49-F238E27FC236}">
                <a16:creationId xmlns:a16="http://schemas.microsoft.com/office/drawing/2014/main" id="{424E4FE4-495D-B0A5-A217-DD7B0EA0F70A}"/>
              </a:ext>
            </a:extLst>
          </p:cNvPr>
          <p:cNvSpPr/>
          <p:nvPr/>
        </p:nvSpPr>
        <p:spPr>
          <a:xfrm>
            <a:off x="4315205" y="435188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3" name="Düz Bağlayıcı 26">
            <a:extLst>
              <a:ext uri="{FF2B5EF4-FFF2-40B4-BE49-F238E27FC236}">
                <a16:creationId xmlns:a16="http://schemas.microsoft.com/office/drawing/2014/main" id="{2A792909-A4D4-194C-5C46-9A84502B32F4}"/>
              </a:ext>
            </a:extLst>
          </p:cNvPr>
          <p:cNvSpPr/>
          <p:nvPr/>
        </p:nvSpPr>
        <p:spPr>
          <a:xfrm flipH="1" flipV="1">
            <a:off x="3831725" y="5182408"/>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4" name="Düz Bağlayıcı 28">
            <a:extLst>
              <a:ext uri="{FF2B5EF4-FFF2-40B4-BE49-F238E27FC236}">
                <a16:creationId xmlns:a16="http://schemas.microsoft.com/office/drawing/2014/main" id="{D21A16B8-9720-F8C2-6AA2-7FEECFF6270C}"/>
              </a:ext>
            </a:extLst>
          </p:cNvPr>
          <p:cNvSpPr/>
          <p:nvPr/>
        </p:nvSpPr>
        <p:spPr>
          <a:xfrm flipV="1">
            <a:off x="3542285" y="5182408"/>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5" name="Düz Bağlayıcı 29">
            <a:extLst>
              <a:ext uri="{FF2B5EF4-FFF2-40B4-BE49-F238E27FC236}">
                <a16:creationId xmlns:a16="http://schemas.microsoft.com/office/drawing/2014/main" id="{CC5D8372-18CA-9B60-FBEE-419EC3CFA2BC}"/>
              </a:ext>
            </a:extLst>
          </p:cNvPr>
          <p:cNvSpPr/>
          <p:nvPr/>
        </p:nvSpPr>
        <p:spPr>
          <a:xfrm flipH="1" flipV="1">
            <a:off x="5106125" y="5195368"/>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6" name="Düz Bağlayıcı 30">
            <a:extLst>
              <a:ext uri="{FF2B5EF4-FFF2-40B4-BE49-F238E27FC236}">
                <a16:creationId xmlns:a16="http://schemas.microsoft.com/office/drawing/2014/main" id="{ECFED6C3-AC4B-DE85-BD9A-14F7778DD4FC}"/>
              </a:ext>
            </a:extLst>
          </p:cNvPr>
          <p:cNvSpPr/>
          <p:nvPr/>
        </p:nvSpPr>
        <p:spPr>
          <a:xfrm flipV="1">
            <a:off x="4816325" y="5195368"/>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7" name="Düz Bağlayıcı 31">
            <a:extLst>
              <a:ext uri="{FF2B5EF4-FFF2-40B4-BE49-F238E27FC236}">
                <a16:creationId xmlns:a16="http://schemas.microsoft.com/office/drawing/2014/main" id="{670C7439-6369-E814-13DD-D185F6E76882}"/>
              </a:ext>
            </a:extLst>
          </p:cNvPr>
          <p:cNvSpPr/>
          <p:nvPr/>
        </p:nvSpPr>
        <p:spPr>
          <a:xfrm flipV="1">
            <a:off x="3838565" y="4632688"/>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8" name="Düz Bağlayıcı 33">
            <a:extLst>
              <a:ext uri="{FF2B5EF4-FFF2-40B4-BE49-F238E27FC236}">
                <a16:creationId xmlns:a16="http://schemas.microsoft.com/office/drawing/2014/main" id="{269BB947-0E41-EF75-9CD9-7460F043D8A8}"/>
              </a:ext>
            </a:extLst>
          </p:cNvPr>
          <p:cNvSpPr/>
          <p:nvPr/>
        </p:nvSpPr>
        <p:spPr>
          <a:xfrm flipH="1" flipV="1">
            <a:off x="4459925" y="4632688"/>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9" name="Dikdörtgen 388">
            <a:extLst>
              <a:ext uri="{FF2B5EF4-FFF2-40B4-BE49-F238E27FC236}">
                <a16:creationId xmlns:a16="http://schemas.microsoft.com/office/drawing/2014/main" id="{B3AA72C3-4D24-49CD-8EBD-ACA10C32942C}"/>
              </a:ext>
            </a:extLst>
          </p:cNvPr>
          <p:cNvSpPr/>
          <p:nvPr/>
        </p:nvSpPr>
        <p:spPr>
          <a:xfrm>
            <a:off x="3148629" y="3056737"/>
            <a:ext cx="1160585" cy="388597"/>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0" name="Dikdörtgen 389">
            <a:extLst>
              <a:ext uri="{FF2B5EF4-FFF2-40B4-BE49-F238E27FC236}">
                <a16:creationId xmlns:a16="http://schemas.microsoft.com/office/drawing/2014/main" id="{15E3A689-D7E8-5DF8-2E6C-DE6A431EE062}"/>
              </a:ext>
            </a:extLst>
          </p:cNvPr>
          <p:cNvSpPr/>
          <p:nvPr/>
        </p:nvSpPr>
        <p:spPr>
          <a:xfrm>
            <a:off x="4461383" y="3056737"/>
            <a:ext cx="1160585" cy="388597"/>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1" name="Dikdörtgen 390">
            <a:extLst>
              <a:ext uri="{FF2B5EF4-FFF2-40B4-BE49-F238E27FC236}">
                <a16:creationId xmlns:a16="http://schemas.microsoft.com/office/drawing/2014/main" id="{9CA89E0D-7339-03C2-2D15-5356DAB7AFB0}"/>
              </a:ext>
            </a:extLst>
          </p:cNvPr>
          <p:cNvSpPr/>
          <p:nvPr/>
        </p:nvSpPr>
        <p:spPr>
          <a:xfrm>
            <a:off x="3490140" y="4826030"/>
            <a:ext cx="1963385" cy="388597"/>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400820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496E261-1D90-731B-4688-2FEABD7EDFFE}"/>
              </a:ext>
            </a:extLst>
          </p:cNvPr>
          <p:cNvPicPr>
            <a:picLocks noChangeAspect="1"/>
          </p:cNvPicPr>
          <p:nvPr/>
        </p:nvPicPr>
        <p:blipFill>
          <a:blip r:embed="rId3"/>
          <a:stretch>
            <a:fillRect/>
          </a:stretch>
        </p:blipFill>
        <p:spPr>
          <a:xfrm>
            <a:off x="245587" y="1425452"/>
            <a:ext cx="6665167" cy="4843463"/>
          </a:xfrm>
          <a:prstGeom prst="rect">
            <a:avLst/>
          </a:prstGeom>
        </p:spPr>
      </p:pic>
      <p:cxnSp>
        <p:nvCxnSpPr>
          <p:cNvPr id="5" name="Düz Ok Bağlayıcısı 4">
            <a:extLst>
              <a:ext uri="{FF2B5EF4-FFF2-40B4-BE49-F238E27FC236}">
                <a16:creationId xmlns:a16="http://schemas.microsoft.com/office/drawing/2014/main" id="{EBA3AAA5-CE0F-6156-5C6F-07FE8C960B77}"/>
              </a:ext>
            </a:extLst>
          </p:cNvPr>
          <p:cNvCxnSpPr>
            <a:cxnSpLocks/>
          </p:cNvCxnSpPr>
          <p:nvPr/>
        </p:nvCxnSpPr>
        <p:spPr>
          <a:xfrm>
            <a:off x="3971519" y="2621020"/>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A97FBD18-D6E8-47F6-021D-AF12224288BB}"/>
              </a:ext>
            </a:extLst>
          </p:cNvPr>
          <p:cNvSpPr txBox="1"/>
          <p:nvPr/>
        </p:nvSpPr>
        <p:spPr>
          <a:xfrm>
            <a:off x="5023338" y="2467131"/>
            <a:ext cx="4372021"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Leaf</a:t>
            </a:r>
            <a:r>
              <a:rPr lang="tr-TR" sz="1400" dirty="0">
                <a:solidFill>
                  <a:srgbClr val="00B050"/>
                </a:solidFill>
                <a:latin typeface="Times New Roman" panose="02020603050405020304" pitchFamily="18" charset="0"/>
                <a:cs typeface="Times New Roman" panose="02020603050405020304" pitchFamily="18" charset="0"/>
              </a:rPr>
              <a:t> at </a:t>
            </a:r>
            <a:r>
              <a:rPr lang="tr-TR" sz="1400" dirty="0" err="1">
                <a:solidFill>
                  <a:srgbClr val="00B050"/>
                </a:solidFill>
                <a:latin typeface="Times New Roman" panose="02020603050405020304" pitchFamily="18" charset="0"/>
                <a:cs typeface="Times New Roman" panose="02020603050405020304" pitchFamily="18" charset="0"/>
              </a:rPr>
              <a:t>index</a:t>
            </a:r>
            <a:r>
              <a:rPr lang="tr-TR" sz="1400" dirty="0">
                <a:solidFill>
                  <a:srgbClr val="00B050"/>
                </a:solidFill>
                <a:latin typeface="Times New Roman" panose="02020603050405020304" pitchFamily="18" charset="0"/>
                <a:cs typeface="Times New Roman" panose="02020603050405020304" pitchFamily="18" charset="0"/>
              </a:rPr>
              <a:t> s is a </a:t>
            </a:r>
            <a:r>
              <a:rPr lang="tr-TR" sz="1400" dirty="0" err="1">
                <a:solidFill>
                  <a:srgbClr val="00B050"/>
                </a:solidFill>
                <a:latin typeface="Times New Roman" panose="02020603050405020304" pitchFamily="18" charset="0"/>
                <a:cs typeface="Times New Roman" panose="02020603050405020304" pitchFamily="18" charset="0"/>
              </a:rPr>
              <a:t>leftmost</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leaf</a:t>
            </a:r>
            <a:r>
              <a:rPr lang="tr-TR" sz="1400" dirty="0">
                <a:solidFill>
                  <a:srgbClr val="00B050"/>
                </a:solidFill>
                <a:latin typeface="Times New Roman" panose="02020603050405020304" pitchFamily="18" charset="0"/>
                <a:cs typeface="Times New Roman" panose="02020603050405020304" pitchFamily="18" charset="0"/>
              </a:rPr>
              <a:t> of a </a:t>
            </a:r>
            <a:r>
              <a:rPr lang="tr-TR" sz="1400" dirty="0" err="1">
                <a:solidFill>
                  <a:srgbClr val="00B050"/>
                </a:solidFill>
                <a:latin typeface="Times New Roman" panose="02020603050405020304" pitchFamily="18" charset="0"/>
                <a:cs typeface="Times New Roman" panose="02020603050405020304" pitchFamily="18" charset="0"/>
              </a:rPr>
              <a:t>sub-tree</a:t>
            </a:r>
            <a:r>
              <a:rPr lang="tr-TR" sz="1400" dirty="0">
                <a:solidFill>
                  <a:srgbClr val="00B050"/>
                </a:solidFill>
                <a:latin typeface="Times New Roman" panose="02020603050405020304" pitchFamily="18" charset="0"/>
                <a:cs typeface="Times New Roman" panose="02020603050405020304" pitchFamily="18" charset="0"/>
              </a:rPr>
              <a:t> of </a:t>
            </a:r>
            <a:r>
              <a:rPr lang="tr-TR" sz="1400" dirty="0" err="1">
                <a:solidFill>
                  <a:srgbClr val="00B050"/>
                </a:solidFill>
                <a:latin typeface="Times New Roman" panose="02020603050405020304" pitchFamily="18" charset="0"/>
                <a:cs typeface="Times New Roman" panose="02020603050405020304" pitchFamily="18" charset="0"/>
              </a:rPr>
              <a:t>height</a:t>
            </a:r>
            <a:r>
              <a:rPr lang="tr-TR" sz="1400" dirty="0">
                <a:solidFill>
                  <a:srgbClr val="00B050"/>
                </a:solidFill>
                <a:latin typeface="Times New Roman" panose="02020603050405020304" pitchFamily="18" charset="0"/>
                <a:cs typeface="Times New Roman" panose="02020603050405020304" pitchFamily="18" charset="0"/>
              </a:rPr>
              <a:t> t</a:t>
            </a:r>
          </a:p>
        </p:txBody>
      </p:sp>
      <p:sp>
        <p:nvSpPr>
          <p:cNvPr id="9" name="Dikdörtgen 13">
            <a:extLst>
              <a:ext uri="{FF2B5EF4-FFF2-40B4-BE49-F238E27FC236}">
                <a16:creationId xmlns:a16="http://schemas.microsoft.com/office/drawing/2014/main" id="{55A85EB1-5AFF-5984-1123-616C0A699D96}"/>
              </a:ext>
            </a:extLst>
          </p:cNvPr>
          <p:cNvSpPr/>
          <p:nvPr/>
        </p:nvSpPr>
        <p:spPr>
          <a:xfrm>
            <a:off x="63221" y="91177"/>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err="1">
                <a:solidFill>
                  <a:srgbClr val="000000"/>
                </a:solidFill>
                <a:latin typeface="Times New Roman"/>
                <a:ea typeface="DejaVu Sans"/>
              </a:rPr>
              <a:t>Treehash</a:t>
            </a:r>
            <a:r>
              <a:rPr lang="tr-TR" sz="1800" b="1" strike="noStrike" spc="-1" dirty="0">
                <a:solidFill>
                  <a:srgbClr val="000000"/>
                </a:solidFill>
                <a:latin typeface="Times New Roman"/>
                <a:ea typeface="DejaVu Sans"/>
              </a:rPr>
              <a:t>:</a:t>
            </a:r>
            <a:endParaRPr lang="en-US" sz="1800" b="0" strike="noStrike" spc="-1" dirty="0">
              <a:latin typeface="Arial"/>
            </a:endParaRPr>
          </a:p>
        </p:txBody>
      </p:sp>
    </p:spTree>
    <p:extLst>
      <p:ext uri="{BB962C8B-B14F-4D97-AF65-F5344CB8AC3E}">
        <p14:creationId xmlns:p14="http://schemas.microsoft.com/office/powerpoint/2010/main" val="3482968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up 6">
            <a:extLst>
              <a:ext uri="{FF2B5EF4-FFF2-40B4-BE49-F238E27FC236}">
                <a16:creationId xmlns:a16="http://schemas.microsoft.com/office/drawing/2014/main" id="{7391D69D-1494-3628-9943-C003E959AB7C}"/>
              </a:ext>
            </a:extLst>
          </p:cNvPr>
          <p:cNvGrpSpPr/>
          <p:nvPr/>
        </p:nvGrpSpPr>
        <p:grpSpPr>
          <a:xfrm>
            <a:off x="5279953" y="2161703"/>
            <a:ext cx="2328120" cy="1989360"/>
            <a:chOff x="4998600" y="130680"/>
            <a:chExt cx="2328120" cy="1989360"/>
          </a:xfrm>
        </p:grpSpPr>
        <p:grpSp>
          <p:nvGrpSpPr>
            <p:cNvPr id="3" name="Grup 1">
              <a:extLst>
                <a:ext uri="{FF2B5EF4-FFF2-40B4-BE49-F238E27FC236}">
                  <a16:creationId xmlns:a16="http://schemas.microsoft.com/office/drawing/2014/main" id="{8E3DCC82-C680-698A-52B7-1C6E424E4A24}"/>
                </a:ext>
              </a:extLst>
            </p:cNvPr>
            <p:cNvGrpSpPr/>
            <p:nvPr/>
          </p:nvGrpSpPr>
          <p:grpSpPr>
            <a:xfrm>
              <a:off x="5036040" y="405720"/>
              <a:ext cx="2200320" cy="1436760"/>
              <a:chOff x="5036040" y="405720"/>
              <a:chExt cx="2200320" cy="1436760"/>
            </a:xfrm>
          </p:grpSpPr>
          <p:sp>
            <p:nvSpPr>
              <p:cNvPr id="12" name="Oval 14">
                <a:extLst>
                  <a:ext uri="{FF2B5EF4-FFF2-40B4-BE49-F238E27FC236}">
                    <a16:creationId xmlns:a16="http://schemas.microsoft.com/office/drawing/2014/main" id="{E831E4F1-336C-8DBF-ABFE-90DA76587878}"/>
                  </a:ext>
                </a:extLst>
              </p:cNvPr>
              <p:cNvSpPr/>
              <p:nvPr/>
            </p:nvSpPr>
            <p:spPr>
              <a:xfrm>
                <a:off x="50360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3" name="Oval 15">
                <a:extLst>
                  <a:ext uri="{FF2B5EF4-FFF2-40B4-BE49-F238E27FC236}">
                    <a16:creationId xmlns:a16="http://schemas.microsoft.com/office/drawing/2014/main" id="{2B81B563-697C-D0A8-54B4-4A540F936E03}"/>
                  </a:ext>
                </a:extLst>
              </p:cNvPr>
              <p:cNvSpPr/>
              <p:nvPr/>
            </p:nvSpPr>
            <p:spPr>
              <a:xfrm>
                <a:off x="56732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4" name="Oval 16">
                <a:extLst>
                  <a:ext uri="{FF2B5EF4-FFF2-40B4-BE49-F238E27FC236}">
                    <a16:creationId xmlns:a16="http://schemas.microsoft.com/office/drawing/2014/main" id="{2564CF46-42C9-7739-C817-0CDC166C0221}"/>
                  </a:ext>
                </a:extLst>
              </p:cNvPr>
              <p:cNvSpPr/>
              <p:nvPr/>
            </p:nvSpPr>
            <p:spPr>
              <a:xfrm>
                <a:off x="63104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5" name="Oval 17">
                <a:extLst>
                  <a:ext uri="{FF2B5EF4-FFF2-40B4-BE49-F238E27FC236}">
                    <a16:creationId xmlns:a16="http://schemas.microsoft.com/office/drawing/2014/main" id="{21E19FFA-17C7-6772-E2A9-1AD606DFC5E2}"/>
                  </a:ext>
                </a:extLst>
              </p:cNvPr>
              <p:cNvSpPr/>
              <p:nvPr/>
            </p:nvSpPr>
            <p:spPr>
              <a:xfrm>
                <a:off x="694728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6" name="Oval 18">
                <a:extLst>
                  <a:ext uri="{FF2B5EF4-FFF2-40B4-BE49-F238E27FC236}">
                    <a16:creationId xmlns:a16="http://schemas.microsoft.com/office/drawing/2014/main" id="{3070134A-FCF5-3F50-39B0-0C6EA17E0B41}"/>
                  </a:ext>
                </a:extLst>
              </p:cNvPr>
              <p:cNvSpPr/>
              <p:nvPr/>
            </p:nvSpPr>
            <p:spPr>
              <a:xfrm>
                <a:off x="532584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7" name="Oval 19">
                <a:extLst>
                  <a:ext uri="{FF2B5EF4-FFF2-40B4-BE49-F238E27FC236}">
                    <a16:creationId xmlns:a16="http://schemas.microsoft.com/office/drawing/2014/main" id="{C3501993-EBA5-903B-2AFD-7D1647C6FD9A}"/>
                  </a:ext>
                </a:extLst>
              </p:cNvPr>
              <p:cNvSpPr/>
              <p:nvPr/>
            </p:nvSpPr>
            <p:spPr>
              <a:xfrm>
                <a:off x="659988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8" name="Oval 20">
                <a:extLst>
                  <a:ext uri="{FF2B5EF4-FFF2-40B4-BE49-F238E27FC236}">
                    <a16:creationId xmlns:a16="http://schemas.microsoft.com/office/drawing/2014/main" id="{C388D024-BB37-9EE4-BE4C-8A0420D4185E}"/>
                  </a:ext>
                </a:extLst>
              </p:cNvPr>
              <p:cNvSpPr/>
              <p:nvPr/>
            </p:nvSpPr>
            <p:spPr>
              <a:xfrm>
                <a:off x="5953680" y="4057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9" name="Düz Bağlayıcı 21">
                <a:extLst>
                  <a:ext uri="{FF2B5EF4-FFF2-40B4-BE49-F238E27FC236}">
                    <a16:creationId xmlns:a16="http://schemas.microsoft.com/office/drawing/2014/main" id="{E55672CA-5A83-5ABD-4F15-FB1A2A0C3179}"/>
                  </a:ext>
                </a:extLst>
              </p:cNvPr>
              <p:cNvSpPr/>
              <p:nvPr/>
            </p:nvSpPr>
            <p:spPr>
              <a:xfrm flipH="1" flipV="1">
                <a:off x="5470560" y="123588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0" name="Düz Bağlayıcı 22">
                <a:extLst>
                  <a:ext uri="{FF2B5EF4-FFF2-40B4-BE49-F238E27FC236}">
                    <a16:creationId xmlns:a16="http://schemas.microsoft.com/office/drawing/2014/main" id="{D876C641-FF80-5933-910B-E4C89E3ED914}"/>
                  </a:ext>
                </a:extLst>
              </p:cNvPr>
              <p:cNvSpPr/>
              <p:nvPr/>
            </p:nvSpPr>
            <p:spPr>
              <a:xfrm flipV="1">
                <a:off x="5180760" y="123588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1" name="Düz Bağlayıcı 23">
                <a:extLst>
                  <a:ext uri="{FF2B5EF4-FFF2-40B4-BE49-F238E27FC236}">
                    <a16:creationId xmlns:a16="http://schemas.microsoft.com/office/drawing/2014/main" id="{23F331F3-3861-B26F-7281-0635FD5F8AF9}"/>
                  </a:ext>
                </a:extLst>
              </p:cNvPr>
              <p:cNvSpPr/>
              <p:nvPr/>
            </p:nvSpPr>
            <p:spPr>
              <a:xfrm flipH="1" flipV="1">
                <a:off x="6744600" y="124884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2" name="Düz Bağlayıcı 24">
                <a:extLst>
                  <a:ext uri="{FF2B5EF4-FFF2-40B4-BE49-F238E27FC236}">
                    <a16:creationId xmlns:a16="http://schemas.microsoft.com/office/drawing/2014/main" id="{F357011C-DDF9-75DB-A7C0-24CB6A3F7C38}"/>
                  </a:ext>
                </a:extLst>
              </p:cNvPr>
              <p:cNvSpPr/>
              <p:nvPr/>
            </p:nvSpPr>
            <p:spPr>
              <a:xfrm flipV="1">
                <a:off x="6454800" y="124884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3" name="Düz Bağlayıcı 25">
                <a:extLst>
                  <a:ext uri="{FF2B5EF4-FFF2-40B4-BE49-F238E27FC236}">
                    <a16:creationId xmlns:a16="http://schemas.microsoft.com/office/drawing/2014/main" id="{E4E63994-238C-2518-4425-E70DF2508421}"/>
                  </a:ext>
                </a:extLst>
              </p:cNvPr>
              <p:cNvSpPr/>
              <p:nvPr/>
            </p:nvSpPr>
            <p:spPr>
              <a:xfrm flipV="1">
                <a:off x="5477040" y="68616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4" name="Düz Bağlayıcı 26">
                <a:extLst>
                  <a:ext uri="{FF2B5EF4-FFF2-40B4-BE49-F238E27FC236}">
                    <a16:creationId xmlns:a16="http://schemas.microsoft.com/office/drawing/2014/main" id="{CB24BC68-8C41-7C3B-2568-D83A50C063E9}"/>
                  </a:ext>
                </a:extLst>
              </p:cNvPr>
              <p:cNvSpPr/>
              <p:nvPr/>
            </p:nvSpPr>
            <p:spPr>
              <a:xfrm flipH="1" flipV="1">
                <a:off x="6098400" y="68616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grpSp>
        <p:sp>
          <p:nvSpPr>
            <p:cNvPr id="5" name="Metin kutusu 3">
              <a:extLst>
                <a:ext uri="{FF2B5EF4-FFF2-40B4-BE49-F238E27FC236}">
                  <a16:creationId xmlns:a16="http://schemas.microsoft.com/office/drawing/2014/main" id="{4639D32D-39A1-2886-5ABC-97AD1FAC6661}"/>
                </a:ext>
              </a:extLst>
            </p:cNvPr>
            <p:cNvSpPr/>
            <p:nvPr/>
          </p:nvSpPr>
          <p:spPr>
            <a:xfrm>
              <a:off x="499860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N1</a:t>
              </a:r>
              <a:endParaRPr lang="en-US" sz="1100" b="0" strike="noStrike" spc="-1">
                <a:latin typeface="Arial"/>
              </a:endParaRPr>
            </a:p>
          </p:txBody>
        </p:sp>
        <p:sp>
          <p:nvSpPr>
            <p:cNvPr id="6" name="Metin kutusu 27">
              <a:extLst>
                <a:ext uri="{FF2B5EF4-FFF2-40B4-BE49-F238E27FC236}">
                  <a16:creationId xmlns:a16="http://schemas.microsoft.com/office/drawing/2014/main" id="{ABF88033-C9E8-C778-D3FD-709415FB146E}"/>
                </a:ext>
              </a:extLst>
            </p:cNvPr>
            <p:cNvSpPr/>
            <p:nvPr/>
          </p:nvSpPr>
          <p:spPr>
            <a:xfrm>
              <a:off x="567324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N2</a:t>
              </a:r>
              <a:endParaRPr lang="en-US" sz="1100" b="0" strike="noStrike" spc="-1">
                <a:latin typeface="Arial"/>
              </a:endParaRPr>
            </a:p>
          </p:txBody>
        </p:sp>
        <p:sp>
          <p:nvSpPr>
            <p:cNvPr id="7" name="Metin kutusu 28">
              <a:extLst>
                <a:ext uri="{FF2B5EF4-FFF2-40B4-BE49-F238E27FC236}">
                  <a16:creationId xmlns:a16="http://schemas.microsoft.com/office/drawing/2014/main" id="{8388604C-EA18-DD53-4C45-736DB72809A5}"/>
                </a:ext>
              </a:extLst>
            </p:cNvPr>
            <p:cNvSpPr/>
            <p:nvPr/>
          </p:nvSpPr>
          <p:spPr>
            <a:xfrm>
              <a:off x="5210280" y="6804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dirty="0">
                  <a:solidFill>
                    <a:srgbClr val="000000"/>
                  </a:solidFill>
                  <a:latin typeface="Times New Roman"/>
                  <a:ea typeface="DejaVu Sans"/>
                </a:rPr>
                <a:t>N12</a:t>
              </a:r>
              <a:endParaRPr lang="en-US" sz="1100" b="0" strike="noStrike" spc="-1" dirty="0">
                <a:latin typeface="Arial"/>
              </a:endParaRPr>
            </a:p>
          </p:txBody>
        </p:sp>
        <p:sp>
          <p:nvSpPr>
            <p:cNvPr id="8" name="Metin kutusu 29">
              <a:extLst>
                <a:ext uri="{FF2B5EF4-FFF2-40B4-BE49-F238E27FC236}">
                  <a16:creationId xmlns:a16="http://schemas.microsoft.com/office/drawing/2014/main" id="{DEF26383-15BF-0D7C-C99F-AC8D3E42A9E3}"/>
                </a:ext>
              </a:extLst>
            </p:cNvPr>
            <p:cNvSpPr/>
            <p:nvPr/>
          </p:nvSpPr>
          <p:spPr>
            <a:xfrm>
              <a:off x="6484680" y="6678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N34</a:t>
              </a:r>
              <a:endParaRPr lang="en-US" sz="1100" b="0" strike="noStrike" spc="-1">
                <a:latin typeface="Arial"/>
              </a:endParaRPr>
            </a:p>
          </p:txBody>
        </p:sp>
        <p:sp>
          <p:nvSpPr>
            <p:cNvPr id="9" name="Metin kutusu 30">
              <a:extLst>
                <a:ext uri="{FF2B5EF4-FFF2-40B4-BE49-F238E27FC236}">
                  <a16:creationId xmlns:a16="http://schemas.microsoft.com/office/drawing/2014/main" id="{DEA6FAA7-23E3-1A38-804C-36A1D277F052}"/>
                </a:ext>
              </a:extLst>
            </p:cNvPr>
            <p:cNvSpPr/>
            <p:nvPr/>
          </p:nvSpPr>
          <p:spPr>
            <a:xfrm>
              <a:off x="628884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N3</a:t>
              </a:r>
              <a:endParaRPr lang="en-US" sz="1100" b="0" strike="noStrike" spc="-1">
                <a:latin typeface="Arial"/>
              </a:endParaRPr>
            </a:p>
          </p:txBody>
        </p:sp>
        <p:sp>
          <p:nvSpPr>
            <p:cNvPr id="10" name="Metin kutusu 31">
              <a:extLst>
                <a:ext uri="{FF2B5EF4-FFF2-40B4-BE49-F238E27FC236}">
                  <a16:creationId xmlns:a16="http://schemas.microsoft.com/office/drawing/2014/main" id="{54A6B12D-E8B7-3FFD-B4C3-B18143485D9D}"/>
                </a:ext>
              </a:extLst>
            </p:cNvPr>
            <p:cNvSpPr/>
            <p:nvPr/>
          </p:nvSpPr>
          <p:spPr>
            <a:xfrm>
              <a:off x="696312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N4</a:t>
              </a:r>
              <a:endParaRPr lang="en-US" sz="1100" b="0" strike="noStrike" spc="-1">
                <a:latin typeface="Arial"/>
              </a:endParaRPr>
            </a:p>
          </p:txBody>
        </p:sp>
        <p:sp>
          <p:nvSpPr>
            <p:cNvPr id="11" name="Metin kutusu 32">
              <a:extLst>
                <a:ext uri="{FF2B5EF4-FFF2-40B4-BE49-F238E27FC236}">
                  <a16:creationId xmlns:a16="http://schemas.microsoft.com/office/drawing/2014/main" id="{BEA2DFF6-2AAA-8BE6-B23F-46B1C975F710}"/>
                </a:ext>
              </a:extLst>
            </p:cNvPr>
            <p:cNvSpPr/>
            <p:nvPr/>
          </p:nvSpPr>
          <p:spPr>
            <a:xfrm>
              <a:off x="5751360" y="130680"/>
              <a:ext cx="6487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N1234</a:t>
              </a:r>
              <a:endParaRPr lang="en-US" sz="1100" b="0" strike="noStrike" spc="-1">
                <a:latin typeface="Arial"/>
              </a:endParaRPr>
            </a:p>
          </p:txBody>
        </p:sp>
      </p:grpSp>
      <p:sp>
        <p:nvSpPr>
          <p:cNvPr id="25" name="Metin kutusu 7">
            <a:extLst>
              <a:ext uri="{FF2B5EF4-FFF2-40B4-BE49-F238E27FC236}">
                <a16:creationId xmlns:a16="http://schemas.microsoft.com/office/drawing/2014/main" id="{CA2BF16F-1479-5A7F-40FA-01508871BF13}"/>
              </a:ext>
            </a:extLst>
          </p:cNvPr>
          <p:cNvSpPr/>
          <p:nvPr/>
        </p:nvSpPr>
        <p:spPr>
          <a:xfrm>
            <a:off x="1297633" y="2299943"/>
            <a:ext cx="2674440" cy="17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i= 0 Stack={</a:t>
            </a:r>
            <a:r>
              <a:rPr lang="tr-TR" sz="1400" b="0" strike="noStrike" spc="-1">
                <a:solidFill>
                  <a:srgbClr val="00B050"/>
                </a:solidFill>
                <a:latin typeface="Times New Roman"/>
                <a:ea typeface="DejaVu Sans"/>
              </a:rPr>
              <a:t>N1</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1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2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N3</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3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N3</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N1234</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p:txBody>
      </p:sp>
      <p:grpSp>
        <p:nvGrpSpPr>
          <p:cNvPr id="26" name="Grup 9">
            <a:extLst>
              <a:ext uri="{FF2B5EF4-FFF2-40B4-BE49-F238E27FC236}">
                <a16:creationId xmlns:a16="http://schemas.microsoft.com/office/drawing/2014/main" id="{522A15FF-1145-5A3B-9D54-80796590EB48}"/>
              </a:ext>
            </a:extLst>
          </p:cNvPr>
          <p:cNvGrpSpPr/>
          <p:nvPr/>
        </p:nvGrpSpPr>
        <p:grpSpPr>
          <a:xfrm>
            <a:off x="0" y="-26640"/>
            <a:ext cx="9143280" cy="621000"/>
            <a:chOff x="0" y="-26640"/>
            <a:chExt cx="9143280" cy="621000"/>
          </a:xfrm>
        </p:grpSpPr>
        <p:sp>
          <p:nvSpPr>
            <p:cNvPr id="27" name="Dikdörtgen 11">
              <a:extLst>
                <a:ext uri="{FF2B5EF4-FFF2-40B4-BE49-F238E27FC236}">
                  <a16:creationId xmlns:a16="http://schemas.microsoft.com/office/drawing/2014/main" id="{EA936BC0-1895-8917-DABD-9DDE476D7CD4}"/>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28" name="Resim 12">
              <a:extLst>
                <a:ext uri="{FF2B5EF4-FFF2-40B4-BE49-F238E27FC236}">
                  <a16:creationId xmlns:a16="http://schemas.microsoft.com/office/drawing/2014/main" id="{87C0AFB0-34CF-81EA-B46B-2A1113FE51E0}"/>
                </a:ext>
              </a:extLst>
            </p:cNvPr>
            <p:cNvPicPr/>
            <p:nvPr/>
          </p:nvPicPr>
          <p:blipFill>
            <a:blip r:embed="rId3"/>
            <a:stretch/>
          </p:blipFill>
          <p:spPr>
            <a:xfrm>
              <a:off x="8335440" y="-26640"/>
              <a:ext cx="613440" cy="621000"/>
            </a:xfrm>
            <a:prstGeom prst="rect">
              <a:avLst/>
            </a:prstGeom>
            <a:ln w="0">
              <a:noFill/>
            </a:ln>
          </p:spPr>
        </p:pic>
      </p:grpSp>
      <p:sp>
        <p:nvSpPr>
          <p:cNvPr id="29" name="Dikdörtgen 4">
            <a:extLst>
              <a:ext uri="{FF2B5EF4-FFF2-40B4-BE49-F238E27FC236}">
                <a16:creationId xmlns:a16="http://schemas.microsoft.com/office/drawing/2014/main" id="{5C1633B5-131A-F0F6-57CA-81E3F4F4CBBF}"/>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0" name="Dikdörtgen 5">
            <a:extLst>
              <a:ext uri="{FF2B5EF4-FFF2-40B4-BE49-F238E27FC236}">
                <a16:creationId xmlns:a16="http://schemas.microsoft.com/office/drawing/2014/main" id="{B443E950-146D-7A45-C975-EF56C04178AA}"/>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466639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ikdörtgen 13">
            <a:extLst>
              <a:ext uri="{FF2B5EF4-FFF2-40B4-BE49-F238E27FC236}">
                <a16:creationId xmlns:a16="http://schemas.microsoft.com/office/drawing/2014/main" id="{BC08532F-2786-2269-C721-1C497D6481D2}"/>
              </a:ext>
            </a:extLst>
          </p:cNvPr>
          <p:cNvSpPr/>
          <p:nvPr/>
        </p:nvSpPr>
        <p:spPr>
          <a:xfrm>
            <a:off x="203898" y="214269"/>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XMSS </a:t>
            </a:r>
            <a:r>
              <a:rPr lang="tr-TR" sz="1800" b="1" strike="noStrike" spc="-1" dirty="0" err="1">
                <a:solidFill>
                  <a:srgbClr val="000000"/>
                </a:solidFill>
                <a:latin typeface="Times New Roman"/>
                <a:ea typeface="DejaVu Sans"/>
              </a:rPr>
              <a:t>KeyGen</a:t>
            </a:r>
            <a:r>
              <a:rPr lang="tr-TR" sz="1800" b="1" strike="noStrike" spc="-1" dirty="0">
                <a:solidFill>
                  <a:srgbClr val="000000"/>
                </a:solidFill>
                <a:latin typeface="Times New Roman"/>
                <a:ea typeface="DejaVu Sans"/>
              </a:rPr>
              <a:t>:</a:t>
            </a:r>
            <a:endParaRPr lang="en-US" sz="1800" b="0" strike="noStrike" spc="-1" dirty="0">
              <a:latin typeface="Arial"/>
            </a:endParaRPr>
          </a:p>
        </p:txBody>
      </p:sp>
      <p:pic>
        <p:nvPicPr>
          <p:cNvPr id="27" name="Resim 26">
            <a:extLst>
              <a:ext uri="{FF2B5EF4-FFF2-40B4-BE49-F238E27FC236}">
                <a16:creationId xmlns:a16="http://schemas.microsoft.com/office/drawing/2014/main" id="{75ADC566-8760-C1BB-A6AE-0C2D61A69F44}"/>
              </a:ext>
            </a:extLst>
          </p:cNvPr>
          <p:cNvPicPr>
            <a:picLocks noChangeAspect="1"/>
          </p:cNvPicPr>
          <p:nvPr/>
        </p:nvPicPr>
        <p:blipFill>
          <a:blip r:embed="rId3"/>
          <a:stretch>
            <a:fillRect/>
          </a:stretch>
        </p:blipFill>
        <p:spPr>
          <a:xfrm>
            <a:off x="361811" y="923192"/>
            <a:ext cx="6197251" cy="4532809"/>
          </a:xfrm>
          <a:prstGeom prst="rect">
            <a:avLst/>
          </a:prstGeom>
        </p:spPr>
      </p:pic>
      <p:cxnSp>
        <p:nvCxnSpPr>
          <p:cNvPr id="28" name="Düz Ok Bağlayıcısı 27">
            <a:extLst>
              <a:ext uri="{FF2B5EF4-FFF2-40B4-BE49-F238E27FC236}">
                <a16:creationId xmlns:a16="http://schemas.microsoft.com/office/drawing/2014/main" id="{2C8505A3-B4B6-6BF7-9444-B205016E77F6}"/>
              </a:ext>
            </a:extLst>
          </p:cNvPr>
          <p:cNvCxnSpPr>
            <a:cxnSpLocks/>
            <a:endCxn id="29" idx="1"/>
          </p:cNvCxnSpPr>
          <p:nvPr/>
        </p:nvCxnSpPr>
        <p:spPr>
          <a:xfrm>
            <a:off x="2934027" y="4326727"/>
            <a:ext cx="163797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391AEFF6-D51A-0D06-CDAB-B4D72D7D6FEE}"/>
              </a:ext>
            </a:extLst>
          </p:cNvPr>
          <p:cNvSpPr txBox="1"/>
          <p:nvPr/>
        </p:nvSpPr>
        <p:spPr>
          <a:xfrm>
            <a:off x="4572000" y="4172838"/>
            <a:ext cx="1450731" cy="307777"/>
          </a:xfrm>
          <a:prstGeom prst="rect">
            <a:avLst/>
          </a:prstGeom>
          <a:noFill/>
        </p:spPr>
        <p:txBody>
          <a:bodyPr wrap="square" rtlCol="0">
            <a:spAutoFit/>
          </a:bodyPr>
          <a:lstStyle/>
          <a:p>
            <a:r>
              <a:rPr lang="tr-TR" sz="1400" dirty="0">
                <a:solidFill>
                  <a:srgbClr val="00B050"/>
                </a:solidFill>
                <a:latin typeface="Times New Roman" panose="02020603050405020304" pitchFamily="18" charset="0"/>
                <a:cs typeface="Times New Roman" panose="02020603050405020304" pitchFamily="18" charset="0"/>
              </a:rPr>
              <a:t>Set </a:t>
            </a:r>
            <a:r>
              <a:rPr lang="tr-TR" sz="1400" dirty="0" err="1">
                <a:solidFill>
                  <a:srgbClr val="00B050"/>
                </a:solidFill>
                <a:latin typeface="Times New Roman" panose="02020603050405020304" pitchFamily="18" charset="0"/>
                <a:cs typeface="Times New Roman" panose="02020603050405020304" pitchFamily="18" charset="0"/>
              </a:rPr>
              <a:t>adress</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to</a:t>
            </a:r>
            <a:r>
              <a:rPr lang="tr-TR" sz="1400" dirty="0">
                <a:solidFill>
                  <a:srgbClr val="00B050"/>
                </a:solidFill>
                <a:latin typeface="Times New Roman" panose="02020603050405020304" pitchFamily="18" charset="0"/>
                <a:cs typeface="Times New Roman" panose="02020603050405020304" pitchFamily="18" charset="0"/>
              </a:rPr>
              <a:t> 0</a:t>
            </a:r>
          </a:p>
        </p:txBody>
      </p:sp>
      <p:cxnSp>
        <p:nvCxnSpPr>
          <p:cNvPr id="32" name="Düz Ok Bağlayıcısı 31">
            <a:extLst>
              <a:ext uri="{FF2B5EF4-FFF2-40B4-BE49-F238E27FC236}">
                <a16:creationId xmlns:a16="http://schemas.microsoft.com/office/drawing/2014/main" id="{11D122F9-D342-7BE6-D156-26F862CC5497}"/>
              </a:ext>
            </a:extLst>
          </p:cNvPr>
          <p:cNvCxnSpPr>
            <a:cxnSpLocks/>
            <a:endCxn id="33" idx="1"/>
          </p:cNvCxnSpPr>
          <p:nvPr/>
        </p:nvCxnSpPr>
        <p:spPr>
          <a:xfrm>
            <a:off x="4055512" y="4549466"/>
            <a:ext cx="163797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A1FDA1F-287A-510E-982E-00AD84D1A810}"/>
              </a:ext>
            </a:extLst>
          </p:cNvPr>
          <p:cNvSpPr txBox="1"/>
          <p:nvPr/>
        </p:nvSpPr>
        <p:spPr>
          <a:xfrm>
            <a:off x="5693485" y="4395577"/>
            <a:ext cx="2503550"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Compute</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root</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with</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treehash</a:t>
            </a:r>
            <a:endParaRPr lang="tr-TR" sz="14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5498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ikdörtgen 13">
            <a:extLst>
              <a:ext uri="{FF2B5EF4-FFF2-40B4-BE49-F238E27FC236}">
                <a16:creationId xmlns:a16="http://schemas.microsoft.com/office/drawing/2014/main" id="{BC08532F-2786-2269-C721-1C497D6481D2}"/>
              </a:ext>
            </a:extLst>
          </p:cNvPr>
          <p:cNvSpPr/>
          <p:nvPr/>
        </p:nvSpPr>
        <p:spPr>
          <a:xfrm>
            <a:off x="203898" y="214269"/>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XMSS</a:t>
            </a:r>
            <a:r>
              <a:rPr lang="tr-TR" b="1" spc="-1" baseline="30000" dirty="0">
                <a:solidFill>
                  <a:srgbClr val="000000"/>
                </a:solidFill>
                <a:latin typeface="Times New Roman"/>
                <a:ea typeface="DejaVu Sans"/>
              </a:rPr>
              <a:t>MT</a:t>
            </a:r>
            <a:endParaRPr lang="en-US" sz="1800" b="0" strike="noStrike" spc="-1" dirty="0">
              <a:latin typeface="Arial"/>
            </a:endParaRPr>
          </a:p>
        </p:txBody>
      </p:sp>
      <p:pic>
        <p:nvPicPr>
          <p:cNvPr id="3" name="Resim 2">
            <a:extLst>
              <a:ext uri="{FF2B5EF4-FFF2-40B4-BE49-F238E27FC236}">
                <a16:creationId xmlns:a16="http://schemas.microsoft.com/office/drawing/2014/main" id="{7A3DAE61-0206-1619-9FB7-5AE4345CFB08}"/>
              </a:ext>
            </a:extLst>
          </p:cNvPr>
          <p:cNvPicPr>
            <a:picLocks noChangeAspect="1"/>
          </p:cNvPicPr>
          <p:nvPr/>
        </p:nvPicPr>
        <p:blipFill>
          <a:blip r:embed="rId3"/>
          <a:stretch>
            <a:fillRect/>
          </a:stretch>
        </p:blipFill>
        <p:spPr>
          <a:xfrm>
            <a:off x="2100994" y="1445968"/>
            <a:ext cx="4238625" cy="4124325"/>
          </a:xfrm>
          <a:prstGeom prst="rect">
            <a:avLst/>
          </a:prstGeom>
        </p:spPr>
      </p:pic>
    </p:spTree>
    <p:extLst>
      <p:ext uri="{BB962C8B-B14F-4D97-AF65-F5344CB8AC3E}">
        <p14:creationId xmlns:p14="http://schemas.microsoft.com/office/powerpoint/2010/main" val="352773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Metin kutusu 1"/>
          <p:cNvSpPr/>
          <p:nvPr/>
        </p:nvSpPr>
        <p:spPr>
          <a:xfrm>
            <a:off x="0" y="2263320"/>
            <a:ext cx="91432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tabLst>
                <a:tab pos="0" algn="l"/>
              </a:tabLst>
            </a:pPr>
            <a:r>
              <a:rPr lang="tr-TR" sz="4000" b="1" strike="noStrike" spc="-1">
                <a:solidFill>
                  <a:srgbClr val="000000"/>
                </a:solidFill>
                <a:latin typeface="Times New Roman"/>
                <a:ea typeface="DejaVu Sans"/>
              </a:rPr>
              <a:t>FORS</a:t>
            </a:r>
            <a:endParaRPr lang="en-US" sz="4000" b="0" strike="noStrike" spc="-1">
              <a:latin typeface="Arial"/>
            </a:endParaRPr>
          </a:p>
          <a:p>
            <a:pPr algn="ctr">
              <a:lnSpc>
                <a:spcPct val="100000"/>
              </a:lnSpc>
              <a:buNone/>
              <a:tabLst>
                <a:tab pos="0" algn="l"/>
              </a:tabLst>
            </a:pPr>
            <a:r>
              <a:rPr lang="tr-TR" sz="2000" b="0" strike="noStrike" spc="-1">
                <a:solidFill>
                  <a:srgbClr val="000000"/>
                </a:solidFill>
                <a:latin typeface="Times New Roman"/>
                <a:ea typeface="DejaVu Sans"/>
              </a:rPr>
              <a:t>Forest of Random Subsets</a:t>
            </a:r>
            <a:endParaRPr lang="en-US" sz="2000" b="0" strike="noStrike" spc="-1">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05"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06" name="Grup 9"/>
          <p:cNvGrpSpPr/>
          <p:nvPr/>
        </p:nvGrpSpPr>
        <p:grpSpPr>
          <a:xfrm>
            <a:off x="0" y="-26640"/>
            <a:ext cx="9143280" cy="621000"/>
            <a:chOff x="0" y="-26640"/>
            <a:chExt cx="9143280" cy="621000"/>
          </a:xfrm>
        </p:grpSpPr>
        <p:sp>
          <p:nvSpPr>
            <p:cNvPr id="407"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FORS</a:t>
              </a:r>
              <a:endParaRPr lang="en-US" sz="2100" b="0" strike="noStrike" spc="-1">
                <a:latin typeface="Arial"/>
              </a:endParaRPr>
            </a:p>
          </p:txBody>
        </p:sp>
        <p:pic>
          <p:nvPicPr>
            <p:cNvPr id="408" name="Resim 12"/>
            <p:cNvPicPr/>
            <p:nvPr/>
          </p:nvPicPr>
          <p:blipFill>
            <a:blip r:embed="rId3"/>
            <a:stretch/>
          </p:blipFill>
          <p:spPr>
            <a:xfrm>
              <a:off x="8335440" y="-26640"/>
              <a:ext cx="613440" cy="621000"/>
            </a:xfrm>
            <a:prstGeom prst="rect">
              <a:avLst/>
            </a:prstGeom>
            <a:ln w="0">
              <a:noFill/>
            </a:ln>
          </p:spPr>
        </p:pic>
      </p:grpSp>
      <p:pic>
        <p:nvPicPr>
          <p:cNvPr id="409" name="Resim 2"/>
          <p:cNvPicPr/>
          <p:nvPr/>
        </p:nvPicPr>
        <p:blipFill>
          <a:blip r:embed="rId4"/>
          <a:stretch/>
        </p:blipFill>
        <p:spPr>
          <a:xfrm>
            <a:off x="1227240" y="1382400"/>
            <a:ext cx="6508080" cy="3795480"/>
          </a:xfrm>
          <a:prstGeom prst="rect">
            <a:avLst/>
          </a:prstGeom>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11"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12" name="Grup 9"/>
          <p:cNvGrpSpPr/>
          <p:nvPr/>
        </p:nvGrpSpPr>
        <p:grpSpPr>
          <a:xfrm>
            <a:off x="0" y="-26640"/>
            <a:ext cx="9143280" cy="621000"/>
            <a:chOff x="0" y="-26640"/>
            <a:chExt cx="9143280" cy="621000"/>
          </a:xfrm>
        </p:grpSpPr>
        <p:sp>
          <p:nvSpPr>
            <p:cNvPr id="413"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FORS</a:t>
              </a:r>
              <a:endParaRPr lang="en-US" sz="2100" b="0" strike="noStrike" spc="-1">
                <a:latin typeface="Arial"/>
              </a:endParaRPr>
            </a:p>
          </p:txBody>
        </p:sp>
        <p:pic>
          <p:nvPicPr>
            <p:cNvPr id="414" name="Resim 12"/>
            <p:cNvPicPr/>
            <p:nvPr/>
          </p:nvPicPr>
          <p:blipFill>
            <a:blip r:embed="rId3"/>
            <a:stretch/>
          </p:blipFill>
          <p:spPr>
            <a:xfrm>
              <a:off x="8335440" y="-26640"/>
              <a:ext cx="613440" cy="621000"/>
            </a:xfrm>
            <a:prstGeom prst="rect">
              <a:avLst/>
            </a:prstGeom>
            <a:ln w="0">
              <a:noFill/>
            </a:ln>
          </p:spPr>
        </p:pic>
      </p:grpSp>
      <p:sp>
        <p:nvSpPr>
          <p:cNvPr id="415" name="Dikdörtgen 1"/>
          <p:cNvSpPr/>
          <p:nvPr/>
        </p:nvSpPr>
        <p:spPr>
          <a:xfrm>
            <a:off x="2984400" y="1159920"/>
            <a:ext cx="3174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H(m)= </a:t>
            </a:r>
            <a:r>
              <a:rPr lang="en-US" sz="1800" b="1" strike="noStrike" spc="-1">
                <a:solidFill>
                  <a:srgbClr val="000000"/>
                </a:solidFill>
                <a:latin typeface="Times New Roman"/>
                <a:ea typeface="DejaVu Sans"/>
              </a:rPr>
              <a:t>100 011 011 101 111 000</a:t>
            </a:r>
            <a:endParaRPr lang="en-US" sz="1800" b="0" strike="noStrike" spc="-1">
              <a:latin typeface="Arial"/>
            </a:endParaRPr>
          </a:p>
        </p:txBody>
      </p:sp>
      <p:pic>
        <p:nvPicPr>
          <p:cNvPr id="416" name="Resim 3"/>
          <p:cNvPicPr/>
          <p:nvPr/>
        </p:nvPicPr>
        <p:blipFill>
          <a:blip r:embed="rId4"/>
          <a:stretch/>
        </p:blipFill>
        <p:spPr>
          <a:xfrm>
            <a:off x="1608014" y="1715548"/>
            <a:ext cx="5985360" cy="4174920"/>
          </a:xfrm>
          <a:prstGeom prst="rect">
            <a:avLst/>
          </a:prstGeom>
          <a:ln w="0">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18"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19" name="Grup 9"/>
          <p:cNvGrpSpPr/>
          <p:nvPr/>
        </p:nvGrpSpPr>
        <p:grpSpPr>
          <a:xfrm>
            <a:off x="0" y="-26640"/>
            <a:ext cx="9143280" cy="621000"/>
            <a:chOff x="0" y="-26640"/>
            <a:chExt cx="9143280" cy="621000"/>
          </a:xfrm>
        </p:grpSpPr>
        <p:sp>
          <p:nvSpPr>
            <p:cNvPr id="420"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FORS</a:t>
              </a:r>
              <a:endParaRPr lang="en-US" sz="2100" b="0" strike="noStrike" spc="-1">
                <a:latin typeface="Arial"/>
              </a:endParaRPr>
            </a:p>
          </p:txBody>
        </p:sp>
        <p:pic>
          <p:nvPicPr>
            <p:cNvPr id="421" name="Resim 12"/>
            <p:cNvPicPr/>
            <p:nvPr/>
          </p:nvPicPr>
          <p:blipFill>
            <a:blip r:embed="rId3"/>
            <a:stretch/>
          </p:blipFill>
          <p:spPr>
            <a:xfrm>
              <a:off x="8335440" y="-26640"/>
              <a:ext cx="613440" cy="621000"/>
            </a:xfrm>
            <a:prstGeom prst="rect">
              <a:avLst/>
            </a:prstGeom>
            <a:ln w="0">
              <a:noFill/>
            </a:ln>
          </p:spPr>
        </p:pic>
      </p:grpSp>
      <p:pic>
        <p:nvPicPr>
          <p:cNvPr id="422" name="Resim 6"/>
          <p:cNvPicPr/>
          <p:nvPr/>
        </p:nvPicPr>
        <p:blipFill>
          <a:blip r:embed="rId4"/>
          <a:stretch/>
        </p:blipFill>
        <p:spPr>
          <a:xfrm>
            <a:off x="913320" y="1671120"/>
            <a:ext cx="7317000" cy="4223520"/>
          </a:xfrm>
          <a:prstGeom prst="rect">
            <a:avLst/>
          </a:prstGeom>
          <a:ln w="0">
            <a:noFill/>
          </a:ln>
        </p:spPr>
      </p:pic>
      <p:sp>
        <p:nvSpPr>
          <p:cNvPr id="423" name="Dikdörtgen 7"/>
          <p:cNvSpPr/>
          <p:nvPr/>
        </p:nvSpPr>
        <p:spPr>
          <a:xfrm>
            <a:off x="794520" y="791280"/>
            <a:ext cx="7554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HORS and FORS signatures of the message 100 011 110 where κ = 3</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and t = 8.</a:t>
            </a:r>
            <a:endParaRPr lang="en-US"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36"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37" name="Resim 2"/>
          <p:cNvPicPr/>
          <p:nvPr/>
        </p:nvPicPr>
        <p:blipFill>
          <a:blip r:embed="rId3"/>
          <a:stretch/>
        </p:blipFill>
        <p:spPr>
          <a:xfrm>
            <a:off x="714600" y="953640"/>
            <a:ext cx="7620120" cy="2483640"/>
          </a:xfrm>
          <a:prstGeom prst="rect">
            <a:avLst/>
          </a:prstGeom>
          <a:ln w="0">
            <a:noFill/>
          </a:ln>
        </p:spPr>
      </p:pic>
      <p:sp>
        <p:nvSpPr>
          <p:cNvPr id="138" name="Dikdörtgen 5"/>
          <p:cNvSpPr/>
          <p:nvPr/>
        </p:nvSpPr>
        <p:spPr>
          <a:xfrm>
            <a:off x="454320" y="4361760"/>
            <a:ext cx="82346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Ideally, </a:t>
            </a:r>
            <a:r>
              <a:rPr lang="tr-TR" sz="1800" b="0" strike="noStrike" spc="-1">
                <a:solidFill>
                  <a:srgbClr val="000000"/>
                </a:solidFill>
                <a:latin typeface="Times New Roman"/>
                <a:ea typeface="DejaVu Sans"/>
              </a:rPr>
              <a:t>w</a:t>
            </a:r>
            <a:r>
              <a:rPr lang="en-US" sz="1800" b="0" strike="noStrike" spc="-1">
                <a:solidFill>
                  <a:srgbClr val="000000"/>
                </a:solidFill>
                <a:latin typeface="Times New Roman"/>
                <a:ea typeface="DejaVu Sans"/>
              </a:rPr>
              <a:t>e would</a:t>
            </a:r>
            <a:r>
              <a:rPr lang="tr-TR" sz="1800" b="0" strike="noStrike" spc="-1">
                <a:solidFill>
                  <a:srgbClr val="000000"/>
                </a:solidFill>
                <a:latin typeface="Calibri"/>
                <a:ea typeface="DejaVu Sans"/>
              </a:rPr>
              <a:t> </a:t>
            </a:r>
            <a:r>
              <a:rPr lang="en-US" sz="1800" b="0" strike="noStrike" spc="-1">
                <a:solidFill>
                  <a:srgbClr val="000000"/>
                </a:solidFill>
                <a:latin typeface="Times New Roman"/>
                <a:ea typeface="DejaVu Sans"/>
              </a:rPr>
              <a:t>like to have a hash function for which weak collisions do not exist. </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This is, unfortunately, impossible due to the </a:t>
            </a:r>
            <a:r>
              <a:rPr lang="en-US" sz="1800" b="0" strike="noStrike" spc="-1">
                <a:solidFill>
                  <a:srgbClr val="5604F8"/>
                </a:solidFill>
                <a:latin typeface="Times New Roman"/>
                <a:ea typeface="DejaVu Sans"/>
              </a:rPr>
              <a:t>pigeonhole principle</a:t>
            </a:r>
            <a:endParaRPr lang="en-US" sz="1800" b="0" strike="noStrike" spc="-1">
              <a:latin typeface="Arial"/>
            </a:endParaRPr>
          </a:p>
        </p:txBody>
      </p:sp>
      <p:grpSp>
        <p:nvGrpSpPr>
          <p:cNvPr id="139" name="Grup 11"/>
          <p:cNvGrpSpPr/>
          <p:nvPr/>
        </p:nvGrpSpPr>
        <p:grpSpPr>
          <a:xfrm>
            <a:off x="0" y="-26640"/>
            <a:ext cx="9143280" cy="621000"/>
            <a:chOff x="0" y="-26640"/>
            <a:chExt cx="9143280" cy="621000"/>
          </a:xfrm>
        </p:grpSpPr>
        <p:sp>
          <p:nvSpPr>
            <p:cNvPr id="140" name="Dikdörtgen 12"/>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41" name="Resim 13"/>
            <p:cNvPicPr/>
            <p:nvPr/>
          </p:nvPicPr>
          <p:blipFill>
            <a:blip r:embed="rId4"/>
            <a:stretch/>
          </p:blipFill>
          <p:spPr>
            <a:xfrm>
              <a:off x="8335440" y="-26640"/>
              <a:ext cx="613440" cy="621000"/>
            </a:xfrm>
            <a:prstGeom prst="rect">
              <a:avLst/>
            </a:prstGeom>
            <a:ln w="0">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Metin kutusu 1"/>
          <p:cNvSpPr/>
          <p:nvPr/>
        </p:nvSpPr>
        <p:spPr>
          <a:xfrm>
            <a:off x="0" y="2501280"/>
            <a:ext cx="914328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tabLst>
                <a:tab pos="0" algn="l"/>
              </a:tabLst>
            </a:pPr>
            <a:r>
              <a:rPr lang="tr-TR" sz="4000" b="1" strike="noStrike" spc="-1">
                <a:solidFill>
                  <a:srgbClr val="000000"/>
                </a:solidFill>
                <a:latin typeface="Times New Roman"/>
                <a:ea typeface="DejaVu Sans"/>
              </a:rPr>
              <a:t>SPHINCS+</a:t>
            </a:r>
            <a:endParaRPr lang="en-US" sz="4000" b="0" strike="noStrike" spc="-1">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860CD6-22CE-6401-9177-08E2E86CCAE6}"/>
              </a:ext>
            </a:extLst>
          </p:cNvPr>
          <p:cNvPicPr>
            <a:picLocks noChangeAspect="1"/>
          </p:cNvPicPr>
          <p:nvPr/>
        </p:nvPicPr>
        <p:blipFill>
          <a:blip r:embed="rId3"/>
          <a:stretch>
            <a:fillRect/>
          </a:stretch>
        </p:blipFill>
        <p:spPr>
          <a:xfrm>
            <a:off x="940044" y="637639"/>
            <a:ext cx="7263912" cy="5749240"/>
          </a:xfrm>
          <a:prstGeom prst="rect">
            <a:avLst/>
          </a:prstGeom>
        </p:spPr>
      </p:pic>
    </p:spTree>
    <p:extLst>
      <p:ext uri="{BB962C8B-B14F-4D97-AF65-F5344CB8AC3E}">
        <p14:creationId xmlns:p14="http://schemas.microsoft.com/office/powerpoint/2010/main" val="30966836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49B40-F6BC-17C2-DD32-8C9BCD7D8781}"/>
              </a:ext>
            </a:extLst>
          </p:cNvPr>
          <p:cNvPicPr>
            <a:picLocks noChangeAspect="1"/>
          </p:cNvPicPr>
          <p:nvPr/>
        </p:nvPicPr>
        <p:blipFill>
          <a:blip r:embed="rId3"/>
          <a:stretch>
            <a:fillRect/>
          </a:stretch>
        </p:blipFill>
        <p:spPr>
          <a:xfrm>
            <a:off x="4764638" y="1069711"/>
            <a:ext cx="4202389" cy="4718578"/>
          </a:xfrm>
          <a:prstGeom prst="rect">
            <a:avLst/>
          </a:prstGeom>
          <a:ln>
            <a:solidFill>
              <a:schemeClr val="tx1"/>
            </a:solidFill>
          </a:ln>
        </p:spPr>
      </p:pic>
      <p:pic>
        <p:nvPicPr>
          <p:cNvPr id="8" name="Picture 7">
            <a:extLst>
              <a:ext uri="{FF2B5EF4-FFF2-40B4-BE49-F238E27FC236}">
                <a16:creationId xmlns:a16="http://schemas.microsoft.com/office/drawing/2014/main" id="{122A09AC-1945-19C8-81EA-5E5D16D4FE20}"/>
              </a:ext>
            </a:extLst>
          </p:cNvPr>
          <p:cNvPicPr>
            <a:picLocks noChangeAspect="1"/>
          </p:cNvPicPr>
          <p:nvPr/>
        </p:nvPicPr>
        <p:blipFill>
          <a:blip r:embed="rId4"/>
          <a:stretch>
            <a:fillRect/>
          </a:stretch>
        </p:blipFill>
        <p:spPr>
          <a:xfrm>
            <a:off x="176973" y="1069711"/>
            <a:ext cx="4262677" cy="4718578"/>
          </a:xfrm>
          <a:prstGeom prst="rect">
            <a:avLst/>
          </a:prstGeom>
          <a:ln>
            <a:solidFill>
              <a:schemeClr val="tx1"/>
            </a:solidFill>
          </a:ln>
        </p:spPr>
      </p:pic>
    </p:spTree>
    <p:extLst>
      <p:ext uri="{BB962C8B-B14F-4D97-AF65-F5344CB8AC3E}">
        <p14:creationId xmlns:p14="http://schemas.microsoft.com/office/powerpoint/2010/main" val="3102500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4310102-B675-E592-4726-B7E62EE2ADDE}"/>
              </a:ext>
            </a:extLst>
          </p:cNvPr>
          <p:cNvSpPr txBox="1"/>
          <p:nvPr/>
        </p:nvSpPr>
        <p:spPr>
          <a:xfrm>
            <a:off x="171450" y="551629"/>
            <a:ext cx="8801100" cy="830997"/>
          </a:xfrm>
          <a:prstGeom prst="rect">
            <a:avLst/>
          </a:prstGeom>
          <a:noFill/>
        </p:spPr>
        <p:txBody>
          <a:bodyPr wrap="square">
            <a:spAutoFit/>
          </a:bodyPr>
          <a:lstStyle/>
          <a:p>
            <a:pPr algn="ctr"/>
            <a:r>
              <a:rPr lang="tr-TR" sz="2400" dirty="0" err="1">
                <a:latin typeface="Times New Roman" panose="02020603050405020304" pitchFamily="18" charset="0"/>
                <a:cs typeface="Times New Roman" panose="02020603050405020304" pitchFamily="18" charset="0"/>
              </a:rPr>
              <a:t>Why</a:t>
            </a:r>
            <a:r>
              <a:rPr lang="tr-TR"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eXtended</a:t>
            </a:r>
            <a:r>
              <a:rPr lang="en-US" sz="2400" dirty="0">
                <a:latin typeface="Times New Roman" panose="02020603050405020304" pitchFamily="18" charset="0"/>
                <a:cs typeface="Times New Roman" panose="02020603050405020304" pitchFamily="18" charset="0"/>
              </a:rPr>
              <a:t> Merkle Signature Scheme (XMSS) not candidates in the NIST Post-Quantum Cryptography Standardization process?</a:t>
            </a:r>
            <a:endParaRPr lang="tr-TR" sz="2400"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DCD83628-E14B-A1C7-88E9-4BDFABB8D17C}"/>
              </a:ext>
            </a:extLst>
          </p:cNvPr>
          <p:cNvSpPr txBox="1"/>
          <p:nvPr/>
        </p:nvSpPr>
        <p:spPr>
          <a:xfrm>
            <a:off x="668214" y="2521059"/>
            <a:ext cx="7807571" cy="181588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That is because NIST specifically stated that </a:t>
            </a:r>
            <a:r>
              <a:rPr lang="en-US" sz="1400" dirty="0">
                <a:solidFill>
                  <a:srgbClr val="FF0000"/>
                </a:solidFill>
                <a:latin typeface="Times New Roman" panose="02020603050405020304" pitchFamily="18" charset="0"/>
                <a:cs typeface="Times New Roman" panose="02020603050405020304" pitchFamily="18" charset="0"/>
              </a:rPr>
              <a:t>stateful schemes were not allowed in the NIST post</a:t>
            </a:r>
            <a:r>
              <a:rPr lang="tr-TR" sz="1400" dirty="0">
                <a:solidFill>
                  <a:srgbClr val="FF0000"/>
                </a:solidFill>
                <a:latin typeface="Times New Roman" panose="02020603050405020304" pitchFamily="18" charset="0"/>
                <a:cs typeface="Times New Roman" panose="02020603050405020304" pitchFamily="18" charset="0"/>
              </a:rPr>
              <a:t>-</a:t>
            </a:r>
            <a:r>
              <a:rPr lang="en-US" sz="1400" dirty="0">
                <a:solidFill>
                  <a:srgbClr val="FF0000"/>
                </a:solidFill>
                <a:latin typeface="Times New Roman" panose="02020603050405020304" pitchFamily="18" charset="0"/>
                <a:cs typeface="Times New Roman" panose="02020603050405020304" pitchFamily="18" charset="0"/>
              </a:rPr>
              <a:t>quantum competition</a:t>
            </a:r>
            <a:r>
              <a:rPr lang="en-US" sz="1400" dirty="0">
                <a:latin typeface="Times New Roman" panose="02020603050405020304" pitchFamily="18" charset="0"/>
                <a:cs typeface="Times New Roman" panose="02020603050405020304" pitchFamily="18" charset="0"/>
              </a:rPr>
              <a:t>, because they could not be implemented using the API that NIST has defined (which does not allow any state).</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That would appear to be reasonable, as stateful hash based signature methods do need extra care to implement safely; NIST 800-208 outlines what NIST believes are reasonable precautions - those precautions are not needed for other algorithms, and hence NIST kept those separate</a:t>
            </a:r>
          </a:p>
        </p:txBody>
      </p:sp>
    </p:spTree>
    <p:extLst>
      <p:ext uri="{BB962C8B-B14F-4D97-AF65-F5344CB8AC3E}">
        <p14:creationId xmlns:p14="http://schemas.microsoft.com/office/powerpoint/2010/main" val="258140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2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27" name="Grup 9"/>
          <p:cNvGrpSpPr/>
          <p:nvPr/>
        </p:nvGrpSpPr>
        <p:grpSpPr>
          <a:xfrm>
            <a:off x="0" y="-26640"/>
            <a:ext cx="9143280" cy="621000"/>
            <a:chOff x="0" y="-26640"/>
            <a:chExt cx="9143280" cy="621000"/>
          </a:xfrm>
        </p:grpSpPr>
        <p:sp>
          <p:nvSpPr>
            <p:cNvPr id="42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29" name="Resim 12"/>
            <p:cNvPicPr/>
            <p:nvPr/>
          </p:nvPicPr>
          <p:blipFill>
            <a:blip r:embed="rId3"/>
            <a:stretch/>
          </p:blipFill>
          <p:spPr>
            <a:xfrm>
              <a:off x="8335440" y="-26640"/>
              <a:ext cx="613440" cy="621000"/>
            </a:xfrm>
            <a:prstGeom prst="rect">
              <a:avLst/>
            </a:prstGeom>
            <a:ln w="0">
              <a:noFill/>
            </a:ln>
          </p:spPr>
        </p:pic>
      </p:grpSp>
      <p:sp>
        <p:nvSpPr>
          <p:cNvPr id="430"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Tweakable Hash Functions:</a:t>
            </a:r>
            <a:endParaRPr lang="en-US" sz="1800" b="0" strike="noStrike" spc="-1">
              <a:latin typeface="Arial"/>
            </a:endParaRPr>
          </a:p>
        </p:txBody>
      </p:sp>
      <p:pic>
        <p:nvPicPr>
          <p:cNvPr id="431" name="Resim 1"/>
          <p:cNvPicPr/>
          <p:nvPr/>
        </p:nvPicPr>
        <p:blipFill>
          <a:blip r:embed="rId4"/>
          <a:stretch/>
        </p:blipFill>
        <p:spPr>
          <a:xfrm>
            <a:off x="2485080" y="2664720"/>
            <a:ext cx="3686760" cy="888840"/>
          </a:xfrm>
          <a:prstGeom prst="rect">
            <a:avLst/>
          </a:prstGeom>
          <a:ln w="0">
            <a:noFill/>
          </a:ln>
        </p:spPr>
      </p:pic>
      <p:sp>
        <p:nvSpPr>
          <p:cNvPr id="432" name="Metin kutusu 2"/>
          <p:cNvSpPr/>
          <p:nvPr/>
        </p:nvSpPr>
        <p:spPr>
          <a:xfrm>
            <a:off x="423000" y="1300320"/>
            <a:ext cx="79120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To make each hash call independet we use tweakable hash functions </a:t>
            </a:r>
            <a:endParaRPr lang="en-US" sz="1800" b="0" strike="noStrike" spc="-1">
              <a:latin typeface="Arial"/>
            </a:endParaRPr>
          </a:p>
        </p:txBody>
      </p:sp>
      <p:pic>
        <p:nvPicPr>
          <p:cNvPr id="433" name="Resim 3"/>
          <p:cNvPicPr/>
          <p:nvPr/>
        </p:nvPicPr>
        <p:blipFill>
          <a:blip r:embed="rId5"/>
          <a:stretch/>
        </p:blipFill>
        <p:spPr>
          <a:xfrm>
            <a:off x="2478240" y="3631680"/>
            <a:ext cx="3224520" cy="1898640"/>
          </a:xfrm>
          <a:prstGeom prst="rect">
            <a:avLst/>
          </a:prstGeom>
          <a:ln w="0">
            <a:noFill/>
          </a:ln>
        </p:spPr>
      </p:pic>
      <p:sp>
        <p:nvSpPr>
          <p:cNvPr id="434" name="Metin kutusu 13"/>
          <p:cNvSpPr/>
          <p:nvPr/>
        </p:nvSpPr>
        <p:spPr>
          <a:xfrm>
            <a:off x="5715000" y="2743920"/>
            <a:ext cx="1599840" cy="30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buNone/>
            </a:pPr>
            <a:r>
              <a:rPr lang="tr-TR" sz="1400" b="0" strike="noStrike" spc="-1">
                <a:solidFill>
                  <a:srgbClr val="000000"/>
                </a:solidFill>
                <a:latin typeface="Times New Roman"/>
                <a:ea typeface="DejaVu Sans"/>
              </a:rPr>
              <a:t> (defined as </a:t>
            </a:r>
            <a:r>
              <a:rPr lang="tr-TR" sz="1400" b="1" strike="noStrike" spc="-1">
                <a:solidFill>
                  <a:srgbClr val="000000"/>
                </a:solidFill>
                <a:latin typeface="Times New Roman"/>
                <a:ea typeface="DejaVu Sans"/>
              </a:rPr>
              <a:t>T_1) </a:t>
            </a:r>
            <a:endParaRPr lang="en-US" sz="1400" b="0" strike="noStrike" spc="-1">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3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37" name="Grup 9"/>
          <p:cNvGrpSpPr/>
          <p:nvPr/>
        </p:nvGrpSpPr>
        <p:grpSpPr>
          <a:xfrm>
            <a:off x="0" y="-26640"/>
            <a:ext cx="9143280" cy="621000"/>
            <a:chOff x="0" y="-26640"/>
            <a:chExt cx="9143280" cy="621000"/>
          </a:xfrm>
        </p:grpSpPr>
        <p:sp>
          <p:nvSpPr>
            <p:cNvPr id="43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39" name="Resim 12"/>
            <p:cNvPicPr/>
            <p:nvPr/>
          </p:nvPicPr>
          <p:blipFill>
            <a:blip r:embed="rId3"/>
            <a:stretch/>
          </p:blipFill>
          <p:spPr>
            <a:xfrm>
              <a:off x="8335440" y="-26640"/>
              <a:ext cx="613440" cy="621000"/>
            </a:xfrm>
            <a:prstGeom prst="rect">
              <a:avLst/>
            </a:prstGeom>
            <a:ln w="0">
              <a:noFill/>
            </a:ln>
          </p:spPr>
        </p:pic>
      </p:grpSp>
      <p:sp>
        <p:nvSpPr>
          <p:cNvPr id="440"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PRF and Message Digest:</a:t>
            </a:r>
            <a:endParaRPr lang="en-US" sz="1800" b="0" strike="noStrike" spc="-1">
              <a:latin typeface="Arial"/>
            </a:endParaRPr>
          </a:p>
        </p:txBody>
      </p:sp>
      <p:sp>
        <p:nvSpPr>
          <p:cNvPr id="441" name="Dikdörtgen 6"/>
          <p:cNvSpPr/>
          <p:nvPr/>
        </p:nvSpPr>
        <p:spPr>
          <a:xfrm>
            <a:off x="302760" y="1473840"/>
            <a:ext cx="822420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PRF for pseudorandom key generation:</a:t>
            </a:r>
            <a:br>
              <a:rPr sz="1800"/>
            </a:b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br>
              <a:rPr sz="1800"/>
            </a:br>
            <a:r>
              <a:rPr lang="en-US" sz="1800" b="0" strike="noStrike" spc="-1">
                <a:solidFill>
                  <a:srgbClr val="000000"/>
                </a:solidFill>
                <a:latin typeface="Times New Roman"/>
                <a:ea typeface="DejaVu Sans"/>
              </a:rPr>
              <a:t> to generate randomness for</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the message compression:</a:t>
            </a:r>
            <a:br>
              <a:rPr sz="1800"/>
            </a:b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br>
              <a:rPr sz="1800"/>
            </a:br>
            <a:endParaRPr lang="en-US" sz="1800" b="0" strike="noStrike" spc="-1">
              <a:latin typeface="Arial"/>
            </a:endParaRPr>
          </a:p>
          <a:p>
            <a:pPr>
              <a:lnSpc>
                <a:spcPct val="100000"/>
              </a:lnSpc>
              <a:buNone/>
            </a:pPr>
            <a:r>
              <a:rPr lang="tr-TR" sz="1800" b="0" strike="noStrike" spc="-1">
                <a:solidFill>
                  <a:srgbClr val="000000"/>
                </a:solidFill>
                <a:latin typeface="Times New Roman"/>
                <a:ea typeface="DejaVu Sans"/>
              </a:rPr>
              <a:t>K</a:t>
            </a:r>
            <a:r>
              <a:rPr lang="en-US" sz="1800" b="0" strike="noStrike" spc="-1">
                <a:solidFill>
                  <a:srgbClr val="000000"/>
                </a:solidFill>
                <a:latin typeface="Times New Roman"/>
                <a:ea typeface="DejaVu Sans"/>
              </a:rPr>
              <a:t>eyed hash function</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 that can process arbitrary length messages:</a:t>
            </a:r>
            <a:br>
              <a:rPr sz="1800"/>
            </a:br>
            <a:endParaRPr lang="en-US" sz="1800" b="0" strike="noStrike" spc="-1">
              <a:latin typeface="Arial"/>
            </a:endParaRPr>
          </a:p>
        </p:txBody>
      </p:sp>
      <p:pic>
        <p:nvPicPr>
          <p:cNvPr id="442" name="Resim 8"/>
          <p:cNvPicPr/>
          <p:nvPr/>
        </p:nvPicPr>
        <p:blipFill>
          <a:blip r:embed="rId4"/>
          <a:srcRect l="13402" t="379" r="13586" b="88231"/>
          <a:stretch/>
        </p:blipFill>
        <p:spPr>
          <a:xfrm>
            <a:off x="3135600" y="2156040"/>
            <a:ext cx="2552400" cy="298080"/>
          </a:xfrm>
          <a:prstGeom prst="rect">
            <a:avLst/>
          </a:prstGeom>
          <a:ln w="0">
            <a:noFill/>
          </a:ln>
        </p:spPr>
      </p:pic>
      <p:pic>
        <p:nvPicPr>
          <p:cNvPr id="443" name="Resim 14"/>
          <p:cNvPicPr/>
          <p:nvPr/>
        </p:nvPicPr>
        <p:blipFill>
          <a:blip r:embed="rId4"/>
          <a:srcRect t="39435" b="45611"/>
          <a:stretch/>
        </p:blipFill>
        <p:spPr>
          <a:xfrm>
            <a:off x="2616840" y="3396240"/>
            <a:ext cx="3590280" cy="402480"/>
          </a:xfrm>
          <a:prstGeom prst="rect">
            <a:avLst/>
          </a:prstGeom>
          <a:ln w="0">
            <a:noFill/>
          </a:ln>
        </p:spPr>
      </p:pic>
      <p:pic>
        <p:nvPicPr>
          <p:cNvPr id="444" name="Resim 15"/>
          <p:cNvPicPr/>
          <p:nvPr/>
        </p:nvPicPr>
        <p:blipFill>
          <a:blip r:embed="rId4"/>
          <a:srcRect t="85629"/>
          <a:stretch/>
        </p:blipFill>
        <p:spPr>
          <a:xfrm>
            <a:off x="2477880" y="4959360"/>
            <a:ext cx="3867840" cy="416520"/>
          </a:xfrm>
          <a:prstGeom prst="rect">
            <a:avLst/>
          </a:prstGeom>
          <a:ln w="0">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4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47" name="Grup 9"/>
          <p:cNvGrpSpPr/>
          <p:nvPr/>
        </p:nvGrpSpPr>
        <p:grpSpPr>
          <a:xfrm>
            <a:off x="0" y="-26640"/>
            <a:ext cx="9143280" cy="621000"/>
            <a:chOff x="0" y="-26640"/>
            <a:chExt cx="9143280" cy="621000"/>
          </a:xfrm>
        </p:grpSpPr>
        <p:sp>
          <p:nvSpPr>
            <p:cNvPr id="44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49" name="Resim 12"/>
            <p:cNvPicPr/>
            <p:nvPr/>
          </p:nvPicPr>
          <p:blipFill>
            <a:blip r:embed="rId3"/>
            <a:stretch/>
          </p:blipFill>
          <p:spPr>
            <a:xfrm>
              <a:off x="8335440" y="-26640"/>
              <a:ext cx="613440" cy="621000"/>
            </a:xfrm>
            <a:prstGeom prst="rect">
              <a:avLst/>
            </a:prstGeom>
            <a:ln w="0">
              <a:noFill/>
            </a:ln>
          </p:spPr>
        </p:pic>
      </p:grpSp>
      <p:sp>
        <p:nvSpPr>
          <p:cNvPr id="450"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sp>
        <p:nvSpPr>
          <p:cNvPr id="451" name="Dikdörtgen 1"/>
          <p:cNvSpPr/>
          <p:nvPr/>
        </p:nvSpPr>
        <p:spPr>
          <a:xfrm>
            <a:off x="842040" y="1683720"/>
            <a:ext cx="7459560" cy="365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FF0000"/>
              </a:buClr>
              <a:buFont typeface="Arial"/>
              <a:buChar char="•"/>
            </a:pPr>
            <a:r>
              <a:rPr lang="en-US" sz="1800" b="0" strike="noStrike" spc="-1">
                <a:solidFill>
                  <a:srgbClr val="000000"/>
                </a:solidFill>
                <a:latin typeface="Times New Roman"/>
                <a:ea typeface="DejaVu Sans"/>
              </a:rPr>
              <a:t>ADRS is a 32-byte value</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A</a:t>
            </a:r>
            <a:r>
              <a:rPr lang="en-US" sz="1800" b="0" strike="noStrike" spc="-1">
                <a:solidFill>
                  <a:srgbClr val="000000"/>
                </a:solidFill>
                <a:latin typeface="Times New Roman"/>
                <a:ea typeface="DejaVu Sans"/>
              </a:rPr>
              <a:t>ll functions have to keep track of the</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current context, updating the addresses after each hash call.</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There are 5 different types of addresses</a:t>
            </a:r>
            <a:endParaRPr lang="en-US" sz="1800" b="0" strike="noStrike" spc="-1">
              <a:latin typeface="Arial"/>
            </a:endParaRPr>
          </a:p>
          <a:p>
            <a:pPr>
              <a:lnSpc>
                <a:spcPct val="100000"/>
              </a:lnSpc>
              <a:buNone/>
            </a:pP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H</a:t>
            </a:r>
            <a:r>
              <a:rPr lang="en-US" sz="1800" b="0" strike="noStrike" spc="-1">
                <a:solidFill>
                  <a:srgbClr val="000000"/>
                </a:solidFill>
                <a:latin typeface="Times New Roman"/>
                <a:ea typeface="DejaVu Sans"/>
              </a:rPr>
              <a:t>ashes in WOTS+ scheme</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C</a:t>
            </a:r>
            <a:r>
              <a:rPr lang="en-US" sz="1800" b="0" strike="noStrike" spc="-1">
                <a:solidFill>
                  <a:srgbClr val="000000"/>
                </a:solidFill>
                <a:latin typeface="Times New Roman"/>
                <a:ea typeface="DejaVu Sans"/>
              </a:rPr>
              <a:t>ompression of the WOTS+ public key</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H</a:t>
            </a:r>
            <a:r>
              <a:rPr lang="en-US" sz="1800" b="0" strike="noStrike" spc="-1">
                <a:solidFill>
                  <a:srgbClr val="000000"/>
                </a:solidFill>
                <a:latin typeface="Times New Roman"/>
                <a:ea typeface="DejaVu Sans"/>
              </a:rPr>
              <a:t>ashes within the main Merkle tree construction</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H</a:t>
            </a:r>
            <a:r>
              <a:rPr lang="en-US" sz="1800" b="0" strike="noStrike" spc="-1">
                <a:solidFill>
                  <a:srgbClr val="000000"/>
                </a:solidFill>
                <a:latin typeface="Times New Roman"/>
                <a:ea typeface="DejaVu Sans"/>
              </a:rPr>
              <a:t>ashes in</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the Merkle tree in FORS</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C</a:t>
            </a:r>
            <a:r>
              <a:rPr lang="en-US" sz="1800" b="0" strike="noStrike" spc="-1">
                <a:solidFill>
                  <a:srgbClr val="000000"/>
                </a:solidFill>
                <a:latin typeface="Times New Roman"/>
                <a:ea typeface="DejaVu Sans"/>
              </a:rPr>
              <a:t>ompression of the tree roots of FORS</a:t>
            </a:r>
            <a:endParaRPr lang="en-US" sz="1800" b="0" strike="noStrike" spc="-1">
              <a:latin typeface="Arial"/>
            </a:endParaRPr>
          </a:p>
          <a:p>
            <a:pPr>
              <a:lnSpc>
                <a:spcPct val="100000"/>
              </a:lnSpc>
              <a:buNone/>
            </a:pPr>
            <a:endParaRPr lang="en-US" sz="1800" b="0" strike="noStrike" spc="-1">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5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54" name="Grup 9"/>
          <p:cNvGrpSpPr/>
          <p:nvPr/>
        </p:nvGrpSpPr>
        <p:grpSpPr>
          <a:xfrm>
            <a:off x="0" y="-26640"/>
            <a:ext cx="9143280" cy="621000"/>
            <a:chOff x="0" y="-26640"/>
            <a:chExt cx="9143280" cy="621000"/>
          </a:xfrm>
        </p:grpSpPr>
        <p:sp>
          <p:nvSpPr>
            <p:cNvPr id="45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56" name="Resim 12"/>
            <p:cNvPicPr/>
            <p:nvPr/>
          </p:nvPicPr>
          <p:blipFill>
            <a:blip r:embed="rId3"/>
            <a:stretch/>
          </p:blipFill>
          <p:spPr>
            <a:xfrm>
              <a:off x="8335440" y="-26640"/>
              <a:ext cx="613440" cy="621000"/>
            </a:xfrm>
            <a:prstGeom prst="rect">
              <a:avLst/>
            </a:prstGeom>
            <a:ln w="0">
              <a:noFill/>
            </a:ln>
          </p:spPr>
        </p:pic>
      </p:grpSp>
      <p:sp>
        <p:nvSpPr>
          <p:cNvPr id="457"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pic>
        <p:nvPicPr>
          <p:cNvPr id="458" name="Resim 2"/>
          <p:cNvPicPr/>
          <p:nvPr/>
        </p:nvPicPr>
        <p:blipFill>
          <a:blip r:embed="rId4"/>
          <a:stretch/>
        </p:blipFill>
        <p:spPr>
          <a:xfrm>
            <a:off x="681120" y="2740320"/>
            <a:ext cx="7781400" cy="1394280"/>
          </a:xfrm>
          <a:prstGeom prst="rect">
            <a:avLst/>
          </a:prstGeom>
          <a:ln w="0">
            <a:noFill/>
          </a:ln>
        </p:spPr>
      </p:pic>
      <p:sp>
        <p:nvSpPr>
          <p:cNvPr id="459" name="Metin kutusu 15"/>
          <p:cNvSpPr/>
          <p:nvPr/>
        </p:nvSpPr>
        <p:spPr>
          <a:xfrm>
            <a:off x="1188720" y="3114360"/>
            <a:ext cx="81540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000" b="0" strike="noStrike" spc="-1">
                <a:solidFill>
                  <a:srgbClr val="5604F8"/>
                </a:solidFill>
                <a:latin typeface="Times New Roman"/>
                <a:ea typeface="DejaVu Sans"/>
              </a:rPr>
              <a:t>word 32 bit </a:t>
            </a:r>
            <a:endParaRPr lang="en-US" sz="1000" b="0" strike="noStrike" spc="-1">
              <a:latin typeface="Arial"/>
            </a:endParaRPr>
          </a:p>
        </p:txBody>
      </p:sp>
      <p:sp>
        <p:nvSpPr>
          <p:cNvPr id="460" name="Metin kutusu 16"/>
          <p:cNvSpPr/>
          <p:nvPr/>
        </p:nvSpPr>
        <p:spPr>
          <a:xfrm>
            <a:off x="6226200" y="2991240"/>
            <a:ext cx="121500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000" b="0" strike="noStrike" spc="-1">
                <a:solidFill>
                  <a:srgbClr val="5604F8"/>
                </a:solidFill>
                <a:latin typeface="Times New Roman"/>
                <a:ea typeface="DejaVu Sans"/>
              </a:rPr>
              <a:t>consist of 3 words</a:t>
            </a:r>
            <a:endParaRPr lang="en-US" sz="1000" b="0" strike="noStrike" spc="-1">
              <a:latin typeface="Arial"/>
            </a:endParaRPr>
          </a:p>
        </p:txBody>
      </p:sp>
      <p:sp>
        <p:nvSpPr>
          <p:cNvPr id="461" name="Sol Ayraç 18"/>
          <p:cNvSpPr/>
          <p:nvPr/>
        </p:nvSpPr>
        <p:spPr>
          <a:xfrm rot="5400000">
            <a:off x="1426680" y="1705320"/>
            <a:ext cx="340560" cy="200196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2" name="Dikdörtgen 19"/>
          <p:cNvSpPr/>
          <p:nvPr/>
        </p:nvSpPr>
        <p:spPr>
          <a:xfrm>
            <a:off x="666720" y="1533240"/>
            <a:ext cx="185832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Times New Roman"/>
                <a:ea typeface="DejaVu Sans"/>
              </a:rPr>
              <a:t>describes the height of a tree within the hypertree starting from height zero</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for trees on the bottom layer.</a:t>
            </a:r>
            <a:endParaRPr lang="en-US" sz="1200" b="0" strike="noStrike" spc="-1">
              <a:latin typeface="Arial"/>
            </a:endParaRPr>
          </a:p>
        </p:txBody>
      </p:sp>
      <p:sp>
        <p:nvSpPr>
          <p:cNvPr id="463" name="Sol Ayraç 20"/>
          <p:cNvSpPr/>
          <p:nvPr/>
        </p:nvSpPr>
        <p:spPr>
          <a:xfrm rot="5400000">
            <a:off x="5368680" y="-223920"/>
            <a:ext cx="340560" cy="584748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4" name="Dikdörtgen 21"/>
          <p:cNvSpPr/>
          <p:nvPr/>
        </p:nvSpPr>
        <p:spPr>
          <a:xfrm>
            <a:off x="3741840" y="1810080"/>
            <a:ext cx="39074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Times New Roman"/>
                <a:ea typeface="DejaVu Sans"/>
              </a:rPr>
              <a:t>describes the position of a tree within a layer</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of a multi-tree starting with index zero for the leftmost tree. </a:t>
            </a:r>
            <a:endParaRPr lang="en-US" sz="1200" b="0" strike="noStrike" spc="-1">
              <a:latin typeface="Arial"/>
            </a:endParaRPr>
          </a:p>
        </p:txBody>
      </p:sp>
      <p:sp>
        <p:nvSpPr>
          <p:cNvPr id="465" name="Dikdörtgen 22"/>
          <p:cNvSpPr/>
          <p:nvPr/>
        </p:nvSpPr>
        <p:spPr>
          <a:xfrm>
            <a:off x="231840" y="4554360"/>
            <a:ext cx="3192480" cy="118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0000"/>
                </a:solidFill>
                <a:latin typeface="Times New Roman"/>
                <a:ea typeface="DejaVu Sans"/>
              </a:rPr>
              <a:t>d</a:t>
            </a:r>
            <a:r>
              <a:rPr lang="en-US" sz="1200" b="0" strike="noStrike" spc="-1">
                <a:solidFill>
                  <a:srgbClr val="000000"/>
                </a:solidFill>
                <a:latin typeface="Times New Roman"/>
                <a:ea typeface="DejaVu Sans"/>
              </a:rPr>
              <a:t>efines the type</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of the address. </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0 for a WOTS+ hash address</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1 for the compression of the</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WOTS+ public key</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2 for a hash tree address</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3 for a FORS address</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4 for the</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compression of FORS tree roots.</a:t>
            </a:r>
            <a:endParaRPr lang="en-US" sz="1200" b="0" strike="noStrike" spc="-1">
              <a:latin typeface="Arial"/>
            </a:endParaRPr>
          </a:p>
        </p:txBody>
      </p:sp>
      <p:sp>
        <p:nvSpPr>
          <p:cNvPr id="466" name="Sol Ayraç 23"/>
          <p:cNvSpPr/>
          <p:nvPr/>
        </p:nvSpPr>
        <p:spPr>
          <a:xfrm rot="16200000">
            <a:off x="1425960" y="3175200"/>
            <a:ext cx="340560" cy="200196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7" name="Sol Ayraç 24"/>
          <p:cNvSpPr/>
          <p:nvPr/>
        </p:nvSpPr>
        <p:spPr>
          <a:xfrm rot="16200000">
            <a:off x="5359680" y="1251720"/>
            <a:ext cx="340560" cy="586404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8" name="Dikdörtgen 25"/>
          <p:cNvSpPr/>
          <p:nvPr/>
        </p:nvSpPr>
        <p:spPr>
          <a:xfrm>
            <a:off x="4810320" y="4536720"/>
            <a:ext cx="1608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0000"/>
                </a:solidFill>
                <a:latin typeface="Times New Roman"/>
                <a:ea typeface="DejaVu Sans"/>
              </a:rPr>
              <a:t>changes for each type</a:t>
            </a:r>
            <a:endParaRPr lang="en-US" sz="1200" b="0" strike="noStrike" spc="-1">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7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71" name="Grup 9"/>
          <p:cNvGrpSpPr/>
          <p:nvPr/>
        </p:nvGrpSpPr>
        <p:grpSpPr>
          <a:xfrm>
            <a:off x="0" y="-26640"/>
            <a:ext cx="9143280" cy="621000"/>
            <a:chOff x="0" y="-26640"/>
            <a:chExt cx="9143280" cy="621000"/>
          </a:xfrm>
        </p:grpSpPr>
        <p:sp>
          <p:nvSpPr>
            <p:cNvPr id="47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73" name="Resim 12"/>
            <p:cNvPicPr/>
            <p:nvPr/>
          </p:nvPicPr>
          <p:blipFill>
            <a:blip r:embed="rId3"/>
            <a:stretch/>
          </p:blipFill>
          <p:spPr>
            <a:xfrm>
              <a:off x="8335440" y="-26640"/>
              <a:ext cx="613440" cy="621000"/>
            </a:xfrm>
            <a:prstGeom prst="rect">
              <a:avLst/>
            </a:prstGeom>
            <a:ln w="0">
              <a:noFill/>
            </a:ln>
          </p:spPr>
        </p:pic>
      </p:grpSp>
      <p:sp>
        <p:nvSpPr>
          <p:cNvPr id="474"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pic>
        <p:nvPicPr>
          <p:cNvPr id="475" name="Resim 1"/>
          <p:cNvPicPr/>
          <p:nvPr/>
        </p:nvPicPr>
        <p:blipFill>
          <a:blip r:embed="rId4"/>
          <a:stretch/>
        </p:blipFill>
        <p:spPr>
          <a:xfrm>
            <a:off x="1566360" y="1110600"/>
            <a:ext cx="6010560" cy="1550880"/>
          </a:xfrm>
          <a:prstGeom prst="rect">
            <a:avLst/>
          </a:prstGeom>
          <a:ln w="0">
            <a:noFill/>
          </a:ln>
        </p:spPr>
      </p:pic>
      <p:pic>
        <p:nvPicPr>
          <p:cNvPr id="476" name="Resim 3"/>
          <p:cNvPicPr/>
          <p:nvPr/>
        </p:nvPicPr>
        <p:blipFill>
          <a:blip r:embed="rId5"/>
          <a:stretch/>
        </p:blipFill>
        <p:spPr>
          <a:xfrm>
            <a:off x="1566360" y="2775600"/>
            <a:ext cx="6010560" cy="1525320"/>
          </a:xfrm>
          <a:prstGeom prst="rect">
            <a:avLst/>
          </a:prstGeom>
          <a:ln w="0">
            <a:noFill/>
          </a:ln>
        </p:spPr>
      </p:pic>
      <p:pic>
        <p:nvPicPr>
          <p:cNvPr id="477" name="Resim 6"/>
          <p:cNvPicPr/>
          <p:nvPr/>
        </p:nvPicPr>
        <p:blipFill>
          <a:blip r:embed="rId6"/>
          <a:stretch/>
        </p:blipFill>
        <p:spPr>
          <a:xfrm>
            <a:off x="1566360" y="4482000"/>
            <a:ext cx="6010560" cy="1482840"/>
          </a:xfrm>
          <a:prstGeom prst="rect">
            <a:avLst/>
          </a:prstGeom>
          <a:ln w="0">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79"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80" name="Grup 9"/>
          <p:cNvGrpSpPr/>
          <p:nvPr/>
        </p:nvGrpSpPr>
        <p:grpSpPr>
          <a:xfrm>
            <a:off x="0" y="-26640"/>
            <a:ext cx="9143280" cy="621000"/>
            <a:chOff x="0" y="-26640"/>
            <a:chExt cx="9143280" cy="621000"/>
          </a:xfrm>
        </p:grpSpPr>
        <p:sp>
          <p:nvSpPr>
            <p:cNvPr id="481"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82" name="Resim 12"/>
            <p:cNvPicPr/>
            <p:nvPr/>
          </p:nvPicPr>
          <p:blipFill>
            <a:blip r:embed="rId3"/>
            <a:stretch/>
          </p:blipFill>
          <p:spPr>
            <a:xfrm>
              <a:off x="8335440" y="-26640"/>
              <a:ext cx="613440" cy="621000"/>
            </a:xfrm>
            <a:prstGeom prst="rect">
              <a:avLst/>
            </a:prstGeom>
            <a:ln w="0">
              <a:noFill/>
            </a:ln>
          </p:spPr>
        </p:pic>
      </p:grpSp>
      <p:sp>
        <p:nvSpPr>
          <p:cNvPr id="483"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pic>
        <p:nvPicPr>
          <p:cNvPr id="484" name="Resim 2"/>
          <p:cNvPicPr/>
          <p:nvPr/>
        </p:nvPicPr>
        <p:blipFill>
          <a:blip r:embed="rId4"/>
          <a:stretch/>
        </p:blipFill>
        <p:spPr>
          <a:xfrm>
            <a:off x="1518480" y="1148040"/>
            <a:ext cx="6106320" cy="1645920"/>
          </a:xfrm>
          <a:prstGeom prst="rect">
            <a:avLst/>
          </a:prstGeom>
          <a:ln w="0">
            <a:noFill/>
          </a:ln>
        </p:spPr>
      </p:pic>
      <p:pic>
        <p:nvPicPr>
          <p:cNvPr id="485" name="Resim 8"/>
          <p:cNvPicPr/>
          <p:nvPr/>
        </p:nvPicPr>
        <p:blipFill>
          <a:blip r:embed="rId5"/>
          <a:stretch/>
        </p:blipFill>
        <p:spPr>
          <a:xfrm>
            <a:off x="1518480" y="2823120"/>
            <a:ext cx="6106320" cy="1502280"/>
          </a:xfrm>
          <a:prstGeom prst="rect">
            <a:avLst/>
          </a:prstGeom>
          <a:ln w="0">
            <a:noFill/>
          </a:ln>
        </p:spPr>
      </p:pic>
      <p:pic>
        <p:nvPicPr>
          <p:cNvPr id="486" name="Resim 10"/>
          <p:cNvPicPr/>
          <p:nvPr/>
        </p:nvPicPr>
        <p:blipFill>
          <a:blip r:embed="rId6"/>
          <a:stretch/>
        </p:blipFill>
        <p:spPr>
          <a:xfrm>
            <a:off x="1518480" y="4475520"/>
            <a:ext cx="6106320" cy="15174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4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44" name="Dikdörtgen 1"/>
          <p:cNvSpPr/>
          <p:nvPr/>
        </p:nvSpPr>
        <p:spPr>
          <a:xfrm>
            <a:off x="624600" y="4851720"/>
            <a:ext cx="4471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So we say </a:t>
            </a:r>
            <a:r>
              <a:rPr lang="en-US" sz="1800" b="0" strike="noStrike" spc="-1">
                <a:solidFill>
                  <a:srgbClr val="5604F8"/>
                </a:solidFill>
                <a:latin typeface="Times New Roman"/>
                <a:ea typeface="DejaVu Sans"/>
              </a:rPr>
              <a:t>infeasible</a:t>
            </a:r>
            <a:r>
              <a:rPr lang="en-US" sz="1800" b="0" strike="noStrike" spc="-1">
                <a:solidFill>
                  <a:srgbClr val="000000"/>
                </a:solidFill>
                <a:latin typeface="Times New Roman"/>
                <a:ea typeface="DejaVu Sans"/>
              </a:rPr>
              <a:t> </a:t>
            </a:r>
            <a:endParaRPr lang="en-US" sz="1800" b="0" strike="noStrike" spc="-1">
              <a:latin typeface="Arial"/>
            </a:endParaRPr>
          </a:p>
        </p:txBody>
      </p:sp>
      <p:pic>
        <p:nvPicPr>
          <p:cNvPr id="145" name="Resim 3"/>
          <p:cNvPicPr/>
          <p:nvPr/>
        </p:nvPicPr>
        <p:blipFill>
          <a:blip r:embed="rId3"/>
          <a:stretch/>
        </p:blipFill>
        <p:spPr>
          <a:xfrm>
            <a:off x="2558520" y="1133640"/>
            <a:ext cx="4026240" cy="3153240"/>
          </a:xfrm>
          <a:prstGeom prst="rect">
            <a:avLst/>
          </a:prstGeom>
          <a:ln w="0">
            <a:noFill/>
          </a:ln>
        </p:spPr>
      </p:pic>
      <p:grpSp>
        <p:nvGrpSpPr>
          <p:cNvPr id="146" name="Grup 12"/>
          <p:cNvGrpSpPr/>
          <p:nvPr/>
        </p:nvGrpSpPr>
        <p:grpSpPr>
          <a:xfrm>
            <a:off x="0" y="-26640"/>
            <a:ext cx="9143280" cy="621000"/>
            <a:chOff x="0" y="-26640"/>
            <a:chExt cx="9143280" cy="621000"/>
          </a:xfrm>
        </p:grpSpPr>
        <p:sp>
          <p:nvSpPr>
            <p:cNvPr id="147"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48" name="Resim 14"/>
            <p:cNvPicPr/>
            <p:nvPr/>
          </p:nvPicPr>
          <p:blipFill>
            <a:blip r:embed="rId4"/>
            <a:stretch/>
          </p:blipFill>
          <p:spPr>
            <a:xfrm>
              <a:off x="8335440" y="-26640"/>
              <a:ext cx="613440" cy="621000"/>
            </a:xfrm>
            <a:prstGeom prst="rect">
              <a:avLst/>
            </a:prstGeom>
            <a:ln w="0">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88"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89" name="Grup 9"/>
          <p:cNvGrpSpPr/>
          <p:nvPr/>
        </p:nvGrpSpPr>
        <p:grpSpPr>
          <a:xfrm>
            <a:off x="0" y="-26640"/>
            <a:ext cx="9143280" cy="621000"/>
            <a:chOff x="0" y="-26640"/>
            <a:chExt cx="9143280" cy="621000"/>
          </a:xfrm>
        </p:grpSpPr>
        <p:sp>
          <p:nvSpPr>
            <p:cNvPr id="490"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91" name="Resim 12"/>
            <p:cNvPicPr/>
            <p:nvPr/>
          </p:nvPicPr>
          <p:blipFill>
            <a:blip r:embed="rId3"/>
            <a:stretch/>
          </p:blipFill>
          <p:spPr>
            <a:xfrm>
              <a:off x="8335440" y="-26640"/>
              <a:ext cx="613440" cy="621000"/>
            </a:xfrm>
            <a:prstGeom prst="rect">
              <a:avLst/>
            </a:prstGeom>
            <a:ln w="0">
              <a:noFill/>
            </a:ln>
          </p:spPr>
        </p:pic>
      </p:grpSp>
      <p:pic>
        <p:nvPicPr>
          <p:cNvPr id="492" name="Resim 1"/>
          <p:cNvPicPr/>
          <p:nvPr/>
        </p:nvPicPr>
        <p:blipFill>
          <a:blip r:embed="rId4"/>
          <a:stretch/>
        </p:blipFill>
        <p:spPr>
          <a:xfrm>
            <a:off x="1224000" y="1300320"/>
            <a:ext cx="6695280" cy="1704240"/>
          </a:xfrm>
          <a:prstGeom prst="rect">
            <a:avLst/>
          </a:prstGeom>
          <a:ln w="0">
            <a:noFill/>
          </a:ln>
        </p:spPr>
      </p:pic>
      <p:sp>
        <p:nvSpPr>
          <p:cNvPr id="493" name="Dikdörtgen 3"/>
          <p:cNvSpPr/>
          <p:nvPr/>
        </p:nvSpPr>
        <p:spPr>
          <a:xfrm>
            <a:off x="466200" y="3735360"/>
            <a:ext cx="6413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we refer to them respectively using the constants</a:t>
            </a:r>
            <a:endParaRPr lang="en-US" sz="1800" b="0" strike="noStrike" spc="-1">
              <a:latin typeface="Arial"/>
            </a:endParaRPr>
          </a:p>
        </p:txBody>
      </p:sp>
      <p:sp>
        <p:nvSpPr>
          <p:cNvPr id="494" name="Metin kutusu 6"/>
          <p:cNvSpPr/>
          <p:nvPr/>
        </p:nvSpPr>
        <p:spPr>
          <a:xfrm>
            <a:off x="1193760" y="4263120"/>
            <a:ext cx="495900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WOTS_HASH</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WOTS_PK</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TREE</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FORS_TREE</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FORS_ROOTS</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WOTS_PRF</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FORS_PRF</a:t>
            </a:r>
            <a:endParaRPr lang="en-US" sz="1800" b="0" strike="noStrike" spc="-1" dirty="0">
              <a:latin typeface="Arial"/>
            </a:endParaRPr>
          </a:p>
        </p:txBody>
      </p:sp>
      <p:sp>
        <p:nvSpPr>
          <p:cNvPr id="495" name="Dikdörtgen 13"/>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9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98" name="Grup 9"/>
          <p:cNvGrpSpPr/>
          <p:nvPr/>
        </p:nvGrpSpPr>
        <p:grpSpPr>
          <a:xfrm>
            <a:off x="0" y="-26640"/>
            <a:ext cx="9143280" cy="621000"/>
            <a:chOff x="0" y="-26640"/>
            <a:chExt cx="9143280" cy="621000"/>
          </a:xfrm>
        </p:grpSpPr>
        <p:sp>
          <p:nvSpPr>
            <p:cNvPr id="49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00" name="Resim 12"/>
            <p:cNvPicPr/>
            <p:nvPr/>
          </p:nvPicPr>
          <p:blipFill>
            <a:blip r:embed="rId3"/>
            <a:stretch/>
          </p:blipFill>
          <p:spPr>
            <a:xfrm>
              <a:off x="8335440" y="-26640"/>
              <a:ext cx="613440" cy="621000"/>
            </a:xfrm>
            <a:prstGeom prst="rect">
              <a:avLst/>
            </a:prstGeom>
            <a:ln w="0">
              <a:noFill/>
            </a:ln>
          </p:spPr>
        </p:pic>
      </p:grpSp>
      <p:sp>
        <p:nvSpPr>
          <p:cNvPr id="501" name="Dikdörtgen 13"/>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sp>
        <p:nvSpPr>
          <p:cNvPr id="502" name="Dikdörtgen 2"/>
          <p:cNvSpPr/>
          <p:nvPr/>
        </p:nvSpPr>
        <p:spPr>
          <a:xfrm>
            <a:off x="544320" y="1337400"/>
            <a:ext cx="80467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WOTS+ uses the parameters n and w; they both take positive integer values. </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n: the security parameter; it is the message length as well as the length of a private key,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public key, or signature element in bytes.</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w: the </a:t>
            </a:r>
            <a:r>
              <a:rPr lang="en-US" sz="1800" b="0" strike="noStrike" spc="-1" dirty="0" err="1">
                <a:solidFill>
                  <a:srgbClr val="000000"/>
                </a:solidFill>
                <a:latin typeface="Times New Roman"/>
                <a:ea typeface="DejaVu Sans"/>
              </a:rPr>
              <a:t>Winternitz</a:t>
            </a:r>
            <a:r>
              <a:rPr lang="en-US" sz="1800" b="0" strike="noStrike" spc="-1" dirty="0">
                <a:solidFill>
                  <a:srgbClr val="000000"/>
                </a:solidFill>
                <a:latin typeface="Times New Roman"/>
                <a:ea typeface="DejaVu Sans"/>
              </a:rPr>
              <a:t> parameter; it is an element of the set {4, 16, 256}.</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len</a:t>
            </a:r>
            <a:r>
              <a:rPr lang="en-US" sz="1800" b="0" strike="noStrike" spc="-1" dirty="0">
                <a:solidFill>
                  <a:srgbClr val="000000"/>
                </a:solidFill>
                <a:latin typeface="Times New Roman"/>
                <a:ea typeface="DejaVu Sans"/>
              </a:rPr>
              <a:t>: the number of n-byte-string elements in a WOTS+ private key, public key, and</a:t>
            </a:r>
            <a:br>
              <a:rPr sz="1800" dirty="0"/>
            </a:br>
            <a:r>
              <a:rPr lang="en-US" sz="1800" b="0" strike="noStrike" spc="-1" dirty="0">
                <a:solidFill>
                  <a:srgbClr val="000000"/>
                </a:solidFill>
                <a:latin typeface="Times New Roman"/>
                <a:ea typeface="DejaVu Sans"/>
              </a:rPr>
              <a:t>signature</a:t>
            </a:r>
            <a:endParaRPr lang="en-US" sz="1800" b="0" strike="noStrike" spc="-1" dirty="0">
              <a:latin typeface="Arial"/>
            </a:endParaRPr>
          </a:p>
          <a:p>
            <a:pPr algn="ctr">
              <a:lnSpc>
                <a:spcPct val="100000"/>
              </a:lnSpc>
              <a:buNone/>
            </a:pPr>
            <a:endParaRPr lang="en-US" sz="1800" b="0" strike="noStrike" spc="-1" dirty="0">
              <a:latin typeface="Arial"/>
            </a:endParaRPr>
          </a:p>
        </p:txBody>
      </p:sp>
      <p:pic>
        <p:nvPicPr>
          <p:cNvPr id="503" name="Resim 7"/>
          <p:cNvPicPr/>
          <p:nvPr/>
        </p:nvPicPr>
        <p:blipFill>
          <a:blip r:embed="rId4"/>
          <a:stretch/>
        </p:blipFill>
        <p:spPr>
          <a:xfrm>
            <a:off x="2286000" y="4928760"/>
            <a:ext cx="4204440" cy="785880"/>
          </a:xfrm>
          <a:prstGeom prst="rect">
            <a:avLst/>
          </a:prstGeom>
          <a:ln w="0">
            <a:noFill/>
          </a:ln>
        </p:spPr>
      </p:pic>
      <p:sp>
        <p:nvSpPr>
          <p:cNvPr id="504" name="Dikdörtgen 503"/>
          <p:cNvSpPr/>
          <p:nvPr/>
        </p:nvSpPr>
        <p:spPr>
          <a:xfrm>
            <a:off x="3429000" y="4343400"/>
            <a:ext cx="1828440" cy="34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latin typeface="Times New Roman"/>
              </a:rPr>
              <a:t>len = len</a:t>
            </a:r>
            <a:r>
              <a:rPr lang="en-US" sz="1800" b="0" strike="noStrike" spc="-1" baseline="-8000">
                <a:latin typeface="Times New Roman"/>
              </a:rPr>
              <a:t>1</a:t>
            </a:r>
            <a:r>
              <a:rPr lang="en-US" sz="1800" b="0" strike="noStrike" spc="-1">
                <a:latin typeface="Times New Roman"/>
              </a:rPr>
              <a:t> + len</a:t>
            </a:r>
            <a:r>
              <a:rPr lang="en-US" sz="1800" b="0" strike="noStrike" spc="-1" baseline="-8000">
                <a:latin typeface="Times New Roman"/>
              </a:rPr>
              <a:t>2</a:t>
            </a:r>
            <a:endParaRPr lang="en-US" sz="1800" b="0" strike="noStrike" spc="-1">
              <a:latin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0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07" name="Grup 9"/>
          <p:cNvGrpSpPr/>
          <p:nvPr/>
        </p:nvGrpSpPr>
        <p:grpSpPr>
          <a:xfrm>
            <a:off x="0" y="-26640"/>
            <a:ext cx="9143280" cy="621000"/>
            <a:chOff x="0" y="-26640"/>
            <a:chExt cx="9143280" cy="621000"/>
          </a:xfrm>
        </p:grpSpPr>
        <p:sp>
          <p:nvSpPr>
            <p:cNvPr id="50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09" name="Resim 12"/>
            <p:cNvPicPr/>
            <p:nvPr/>
          </p:nvPicPr>
          <p:blipFill>
            <a:blip r:embed="rId3"/>
            <a:stretch/>
          </p:blipFill>
          <p:spPr>
            <a:xfrm>
              <a:off x="8335440" y="-26640"/>
              <a:ext cx="613440" cy="621000"/>
            </a:xfrm>
            <a:prstGeom prst="rect">
              <a:avLst/>
            </a:prstGeom>
            <a:ln w="0">
              <a:noFill/>
            </a:ln>
          </p:spPr>
        </p:pic>
      </p:grpSp>
      <p:sp>
        <p:nvSpPr>
          <p:cNvPr id="510" name="Dikdörtgen 13"/>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sp>
        <p:nvSpPr>
          <p:cNvPr id="511" name="Dikdörtgen 1"/>
          <p:cNvSpPr/>
          <p:nvPr/>
        </p:nvSpPr>
        <p:spPr>
          <a:xfrm>
            <a:off x="397080" y="1509480"/>
            <a:ext cx="8060760" cy="3968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n determines</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FF0000"/>
              </a:buClr>
              <a:buFont typeface="Arial"/>
              <a:buChar char="•"/>
            </a:pPr>
            <a:r>
              <a:rPr lang="tr-TR" sz="1800" b="0" strike="noStrike" spc="-1" dirty="0">
                <a:solidFill>
                  <a:srgbClr val="000000"/>
                </a:solidFill>
                <a:latin typeface="Times New Roman"/>
                <a:ea typeface="DejaVu Sans"/>
              </a:rPr>
              <a:t>T</a:t>
            </a:r>
            <a:r>
              <a:rPr lang="en-US" sz="1800" b="0" strike="noStrike" spc="-1" dirty="0">
                <a:solidFill>
                  <a:srgbClr val="000000"/>
                </a:solidFill>
                <a:latin typeface="Times New Roman"/>
                <a:ea typeface="DejaVu Sans"/>
              </a:rPr>
              <a:t>he in-and output length of the tweakable hash function used for WOTS+</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FF0000"/>
              </a:buClr>
              <a:buFont typeface="Arial"/>
              <a:buChar char="•"/>
            </a:pPr>
            <a:r>
              <a:rPr lang="tr-TR" sz="1800" b="0" strike="noStrike" spc="-1" dirty="0">
                <a:solidFill>
                  <a:srgbClr val="000000"/>
                </a:solidFill>
                <a:latin typeface="Times New Roman"/>
                <a:ea typeface="DejaVu Sans"/>
              </a:rPr>
              <a:t>T</a:t>
            </a:r>
            <a:r>
              <a:rPr lang="en-US" sz="1800" b="0" strike="noStrike" spc="-1" dirty="0">
                <a:solidFill>
                  <a:srgbClr val="000000"/>
                </a:solidFill>
                <a:latin typeface="Times New Roman"/>
                <a:ea typeface="DejaVu Sans"/>
              </a:rPr>
              <a:t>he length of messages that can be processed by the WOTS+</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signing algorithm.</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Times New Roman"/>
                <a:ea typeface="DejaVu Sans"/>
              </a:rPr>
              <a:t>w can be chosen from the set {4, 16, 256}</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FF0000"/>
              </a:buClr>
              <a:buFont typeface="Arial"/>
              <a:buChar char="•"/>
            </a:pPr>
            <a:r>
              <a:rPr lang="tr-TR" sz="1800" b="0" strike="noStrike" spc="-1" dirty="0">
                <a:solidFill>
                  <a:srgbClr val="000000"/>
                </a:solidFill>
                <a:latin typeface="Times New Roman"/>
                <a:ea typeface="DejaVu Sans"/>
              </a:rPr>
              <a:t>L</a:t>
            </a:r>
            <a:r>
              <a:rPr lang="en-US" sz="1800" b="0" strike="noStrike" spc="-1" dirty="0" err="1">
                <a:solidFill>
                  <a:srgbClr val="000000"/>
                </a:solidFill>
                <a:latin typeface="Times New Roman"/>
                <a:ea typeface="DejaVu Sans"/>
              </a:rPr>
              <a:t>arger</a:t>
            </a:r>
            <a:r>
              <a:rPr lang="en-US" sz="1800" b="0" strike="noStrike" spc="-1" dirty="0">
                <a:solidFill>
                  <a:srgbClr val="000000"/>
                </a:solidFill>
                <a:latin typeface="Times New Roman"/>
                <a:ea typeface="DejaVu Sans"/>
              </a:rPr>
              <a:t> value of</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w results in shorter signatures but slower operations; it </a:t>
            </a:r>
            <a:r>
              <a:rPr lang="en-US" sz="1800" b="1" strike="noStrike" spc="-1" dirty="0">
                <a:solidFill>
                  <a:srgbClr val="000000"/>
                </a:solidFill>
                <a:latin typeface="Times New Roman"/>
                <a:ea typeface="DejaVu Sans"/>
              </a:rPr>
              <a:t>has no effect on security</a:t>
            </a:r>
            <a:r>
              <a:rPr lang="en-US" sz="1800" b="0" strike="noStrike" spc="-1" dirty="0">
                <a:solidFill>
                  <a:srgbClr val="000000"/>
                </a:solidFill>
                <a:latin typeface="Times New Roman"/>
                <a:ea typeface="DejaVu Sans"/>
              </a:rPr>
              <a:t>. </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FF0000"/>
              </a:buClr>
              <a:buFont typeface="Arial"/>
              <a:buChar char="•"/>
            </a:pPr>
            <a:r>
              <a:rPr lang="en-US" sz="1800" b="0" strike="noStrike" spc="-1" dirty="0">
                <a:solidFill>
                  <a:srgbClr val="000000"/>
                </a:solidFill>
                <a:latin typeface="Times New Roman"/>
                <a:ea typeface="DejaVu Sans"/>
              </a:rPr>
              <a:t>Choices of</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w are limited since these values yield optimal trade-offs and easy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implementation.</a:t>
            </a:r>
            <a:endParaRPr lang="en-US" sz="1800" b="0" strike="noStrike" spc="-1" dirty="0">
              <a:latin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Dikdörtgen 4"/>
          <p:cNvSpPr/>
          <p:nvPr/>
        </p:nvSpPr>
        <p:spPr>
          <a:xfrm>
            <a:off x="0" y="6461182"/>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13" name="Dikdörtgen 5"/>
          <p:cNvSpPr/>
          <p:nvPr/>
        </p:nvSpPr>
        <p:spPr>
          <a:xfrm>
            <a:off x="0" y="6666480"/>
            <a:ext cx="9143280" cy="182488"/>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14" name="Grup 9"/>
          <p:cNvGrpSpPr/>
          <p:nvPr/>
        </p:nvGrpSpPr>
        <p:grpSpPr>
          <a:xfrm>
            <a:off x="0" y="-26640"/>
            <a:ext cx="9143280" cy="621000"/>
            <a:chOff x="0" y="-26640"/>
            <a:chExt cx="9143280" cy="621000"/>
          </a:xfrm>
        </p:grpSpPr>
        <p:sp>
          <p:nvSpPr>
            <p:cNvPr id="51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16" name="Resim 12"/>
            <p:cNvPicPr/>
            <p:nvPr/>
          </p:nvPicPr>
          <p:blipFill>
            <a:blip r:embed="rId3"/>
            <a:stretch/>
          </p:blipFill>
          <p:spPr>
            <a:xfrm>
              <a:off x="8335440" y="-26640"/>
              <a:ext cx="613440" cy="621000"/>
            </a:xfrm>
            <a:prstGeom prst="rect">
              <a:avLst/>
            </a:prstGeom>
            <a:ln w="0">
              <a:noFill/>
            </a:ln>
          </p:spPr>
        </p:pic>
      </p:grpSp>
      <p:sp>
        <p:nvSpPr>
          <p:cNvPr id="517" name="Dikdörtgen 13"/>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pic>
        <p:nvPicPr>
          <p:cNvPr id="518" name="Resim 2"/>
          <p:cNvPicPr/>
          <p:nvPr/>
        </p:nvPicPr>
        <p:blipFill>
          <a:blip r:embed="rId4"/>
          <a:stretch/>
        </p:blipFill>
        <p:spPr>
          <a:xfrm>
            <a:off x="144000" y="1828800"/>
            <a:ext cx="7399800" cy="3669480"/>
          </a:xfrm>
          <a:prstGeom prst="rect">
            <a:avLst/>
          </a:prstGeom>
          <a:ln w="0">
            <a:noFill/>
          </a:ln>
        </p:spPr>
      </p:pic>
      <p:sp>
        <p:nvSpPr>
          <p:cNvPr id="519" name="Metin kutusu 518"/>
          <p:cNvSpPr txBox="1"/>
          <p:nvPr/>
        </p:nvSpPr>
        <p:spPr>
          <a:xfrm>
            <a:off x="6172200" y="3886200"/>
            <a:ext cx="2286000" cy="457200"/>
          </a:xfrm>
          <a:prstGeom prst="rect">
            <a:avLst/>
          </a:prstGeom>
          <a:noFill/>
          <a:ln w="0">
            <a:noFill/>
          </a:ln>
        </p:spPr>
        <p:txBody>
          <a:bodyPr lIns="90000" tIns="45000" rIns="90000" bIns="45000" anchor="ctr">
            <a:noAutofit/>
          </a:bodyPr>
          <a:lstStyle/>
          <a:p>
            <a:r>
              <a:rPr lang="en-US" sz="1200" b="0" strike="noStrike" spc="-1">
                <a:solidFill>
                  <a:srgbClr val="158466"/>
                </a:solidFill>
                <a:latin typeface="Times New Roman"/>
              </a:rPr>
              <a:t>1. Put X inside of S-1 chain</a:t>
            </a:r>
          </a:p>
        </p:txBody>
      </p:sp>
      <p:sp>
        <p:nvSpPr>
          <p:cNvPr id="520" name="Düz Bağlayıcı 519"/>
          <p:cNvSpPr/>
          <p:nvPr/>
        </p:nvSpPr>
        <p:spPr>
          <a:xfrm>
            <a:off x="5029200" y="4114800"/>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22" name="Düz Bağlayıcı 521"/>
          <p:cNvSpPr/>
          <p:nvPr/>
        </p:nvSpPr>
        <p:spPr>
          <a:xfrm>
            <a:off x="5029200" y="4114800"/>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3" name="Metin kutusu 2">
            <a:extLst>
              <a:ext uri="{FF2B5EF4-FFF2-40B4-BE49-F238E27FC236}">
                <a16:creationId xmlns:a16="http://schemas.microsoft.com/office/drawing/2014/main" id="{D1650FD3-F48D-4845-9A57-57DF937FF8C9}"/>
              </a:ext>
            </a:extLst>
          </p:cNvPr>
          <p:cNvSpPr txBox="1"/>
          <p:nvPr/>
        </p:nvSpPr>
        <p:spPr>
          <a:xfrm>
            <a:off x="3179618" y="2714105"/>
            <a:ext cx="2286000" cy="457200"/>
          </a:xfrm>
          <a:prstGeom prst="rect">
            <a:avLst/>
          </a:prstGeom>
          <a:noFill/>
          <a:ln w="0">
            <a:noFill/>
          </a:ln>
        </p:spPr>
        <p:txBody>
          <a:bodyPr lIns="90000" tIns="45000" rIns="90000" bIns="45000" anchor="ctr">
            <a:noAutofit/>
          </a:bodyPr>
          <a:lstStyle/>
          <a:p>
            <a:r>
              <a:rPr lang="en-US" sz="1200" spc="-1">
                <a:solidFill>
                  <a:srgbClr val="158466"/>
                </a:solidFill>
                <a:latin typeface="Times New Roman"/>
              </a:rPr>
              <a:t>2</a:t>
            </a:r>
            <a:r>
              <a:rPr lang="en-US" sz="1200" b="0" strike="noStrike" spc="-1">
                <a:solidFill>
                  <a:srgbClr val="158466"/>
                </a:solidFill>
                <a:latin typeface="Times New Roman"/>
              </a:rPr>
              <a:t>. </a:t>
            </a:r>
            <a:r>
              <a:rPr lang="en-US" sz="1200" spc="-1">
                <a:solidFill>
                  <a:srgbClr val="158466"/>
                </a:solidFill>
                <a:latin typeface="Times New Roman"/>
              </a:rPr>
              <a:t>when s=0, start hashing</a:t>
            </a:r>
            <a:endParaRPr lang="en-US" sz="1200" b="0" strike="noStrike" spc="-1">
              <a:solidFill>
                <a:srgbClr val="158466"/>
              </a:solidFill>
              <a:latin typeface="Times New Roman"/>
            </a:endParaRPr>
          </a:p>
        </p:txBody>
      </p:sp>
      <p:sp>
        <p:nvSpPr>
          <p:cNvPr id="4" name="Düz Bağlayıcı 3">
            <a:extLst>
              <a:ext uri="{FF2B5EF4-FFF2-40B4-BE49-F238E27FC236}">
                <a16:creationId xmlns:a16="http://schemas.microsoft.com/office/drawing/2014/main" id="{BC93E26E-8360-AD08-87B1-0DD879B2B3FF}"/>
              </a:ext>
            </a:extLst>
          </p:cNvPr>
          <p:cNvSpPr/>
          <p:nvPr/>
        </p:nvSpPr>
        <p:spPr>
          <a:xfrm>
            <a:off x="2036618" y="2942705"/>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 name="Düz Bağlayıcı 5">
            <a:extLst>
              <a:ext uri="{FF2B5EF4-FFF2-40B4-BE49-F238E27FC236}">
                <a16:creationId xmlns:a16="http://schemas.microsoft.com/office/drawing/2014/main" id="{498D9334-846F-3C36-43D0-040E52CEA4FA}"/>
              </a:ext>
            </a:extLst>
          </p:cNvPr>
          <p:cNvSpPr/>
          <p:nvPr/>
        </p:nvSpPr>
        <p:spPr>
          <a:xfrm>
            <a:off x="2036618" y="2942705"/>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8" name="Metin kutusu 7">
            <a:extLst>
              <a:ext uri="{FF2B5EF4-FFF2-40B4-BE49-F238E27FC236}">
                <a16:creationId xmlns:a16="http://schemas.microsoft.com/office/drawing/2014/main" id="{ED9CC8D7-267F-1D3A-3129-E496245E432C}"/>
              </a:ext>
            </a:extLst>
          </p:cNvPr>
          <p:cNvSpPr txBox="1"/>
          <p:nvPr/>
        </p:nvSpPr>
        <p:spPr>
          <a:xfrm>
            <a:off x="4368338" y="4551217"/>
            <a:ext cx="4098174" cy="457200"/>
          </a:xfrm>
          <a:prstGeom prst="rect">
            <a:avLst/>
          </a:prstGeom>
          <a:noFill/>
          <a:ln w="0">
            <a:noFill/>
          </a:ln>
        </p:spPr>
        <p:txBody>
          <a:bodyPr lIns="90000" tIns="45000" rIns="90000" bIns="45000" anchor="ctr">
            <a:noAutofit/>
          </a:bodyPr>
          <a:lstStyle/>
          <a:p>
            <a:r>
              <a:rPr lang="en-US" sz="1200" spc="-1">
                <a:solidFill>
                  <a:srgbClr val="158466"/>
                </a:solidFill>
                <a:latin typeface="Times New Roman"/>
              </a:rPr>
              <a:t>3</a:t>
            </a:r>
            <a:r>
              <a:rPr lang="en-US" sz="1200" b="0" strike="noStrike" spc="-1">
                <a:solidFill>
                  <a:srgbClr val="158466"/>
                </a:solidFill>
                <a:latin typeface="Times New Roman"/>
              </a:rPr>
              <a:t>. </a:t>
            </a:r>
            <a:r>
              <a:rPr lang="en-US" sz="1200" spc="-1">
                <a:solidFill>
                  <a:srgbClr val="158466"/>
                </a:solidFill>
                <a:latin typeface="Times New Roman"/>
              </a:rPr>
              <a:t>iteratively take s-1 hash and return the final hash </a:t>
            </a:r>
            <a:endParaRPr lang="en-US" sz="1200" b="0" strike="noStrike" spc="-1">
              <a:solidFill>
                <a:srgbClr val="158466"/>
              </a:solidFill>
              <a:latin typeface="Times New Roman"/>
            </a:endParaRPr>
          </a:p>
        </p:txBody>
      </p:sp>
      <p:sp>
        <p:nvSpPr>
          <p:cNvPr id="9" name="Düz Bağlayıcı 8">
            <a:extLst>
              <a:ext uri="{FF2B5EF4-FFF2-40B4-BE49-F238E27FC236}">
                <a16:creationId xmlns:a16="http://schemas.microsoft.com/office/drawing/2014/main" id="{A0C23A20-2FC5-CB3B-C15C-7FDF84274FD9}"/>
              </a:ext>
            </a:extLst>
          </p:cNvPr>
          <p:cNvSpPr/>
          <p:nvPr/>
        </p:nvSpPr>
        <p:spPr>
          <a:xfrm>
            <a:off x="3225338" y="4779817"/>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10" name="Düz Bağlayıcı 9">
            <a:extLst>
              <a:ext uri="{FF2B5EF4-FFF2-40B4-BE49-F238E27FC236}">
                <a16:creationId xmlns:a16="http://schemas.microsoft.com/office/drawing/2014/main" id="{DA1B3535-D275-1A28-F381-A82EEACB6119}"/>
              </a:ext>
            </a:extLst>
          </p:cNvPr>
          <p:cNvSpPr/>
          <p:nvPr/>
        </p:nvSpPr>
        <p:spPr>
          <a:xfrm>
            <a:off x="3225338" y="4779817"/>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2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25" name="Grup 9"/>
          <p:cNvGrpSpPr/>
          <p:nvPr/>
        </p:nvGrpSpPr>
        <p:grpSpPr>
          <a:xfrm>
            <a:off x="0" y="-26640"/>
            <a:ext cx="9143280" cy="621000"/>
            <a:chOff x="0" y="-26640"/>
            <a:chExt cx="9143280" cy="621000"/>
          </a:xfrm>
        </p:grpSpPr>
        <p:sp>
          <p:nvSpPr>
            <p:cNvPr id="52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27" name="Resim 12"/>
            <p:cNvPicPr/>
            <p:nvPr/>
          </p:nvPicPr>
          <p:blipFill>
            <a:blip r:embed="rId3"/>
            <a:stretch/>
          </p:blipFill>
          <p:spPr>
            <a:xfrm>
              <a:off x="8335440" y="-26640"/>
              <a:ext cx="613440" cy="621000"/>
            </a:xfrm>
            <a:prstGeom prst="rect">
              <a:avLst/>
            </a:prstGeom>
            <a:ln w="0">
              <a:noFill/>
            </a:ln>
          </p:spPr>
        </p:pic>
      </p:grpSp>
      <p:sp>
        <p:nvSpPr>
          <p:cNvPr id="528" name="Dikdörtgen 13"/>
          <p:cNvSpPr/>
          <p:nvPr/>
        </p:nvSpPr>
        <p:spPr>
          <a:xfrm>
            <a:off x="133560" y="750600"/>
            <a:ext cx="2536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Private Keys</a:t>
            </a:r>
            <a:endParaRPr lang="en-US" sz="1800" b="0" strike="noStrike" spc="-1">
              <a:latin typeface="Arial"/>
            </a:endParaRPr>
          </a:p>
        </p:txBody>
      </p:sp>
      <p:grpSp>
        <p:nvGrpSpPr>
          <p:cNvPr id="529" name="Grup 6"/>
          <p:cNvGrpSpPr/>
          <p:nvPr/>
        </p:nvGrpSpPr>
        <p:grpSpPr>
          <a:xfrm>
            <a:off x="236094" y="1453288"/>
            <a:ext cx="7357680" cy="3608640"/>
            <a:chOff x="892800" y="1735920"/>
            <a:chExt cx="7357680" cy="3608640"/>
          </a:xfrm>
        </p:grpSpPr>
        <p:pic>
          <p:nvPicPr>
            <p:cNvPr id="530" name="Resim 1"/>
            <p:cNvPicPr/>
            <p:nvPr/>
          </p:nvPicPr>
          <p:blipFill>
            <a:blip r:embed="rId4"/>
            <a:stretch/>
          </p:blipFill>
          <p:spPr>
            <a:xfrm>
              <a:off x="1051200" y="1735920"/>
              <a:ext cx="7199280" cy="2129400"/>
            </a:xfrm>
            <a:prstGeom prst="rect">
              <a:avLst/>
            </a:prstGeom>
            <a:ln w="0">
              <a:noFill/>
            </a:ln>
          </p:spPr>
        </p:pic>
        <p:pic>
          <p:nvPicPr>
            <p:cNvPr id="531" name="Resim 3"/>
            <p:cNvPicPr/>
            <p:nvPr/>
          </p:nvPicPr>
          <p:blipFill>
            <a:blip r:embed="rId5"/>
            <a:stretch/>
          </p:blipFill>
          <p:spPr>
            <a:xfrm>
              <a:off x="892800" y="3783240"/>
              <a:ext cx="7038720" cy="1561320"/>
            </a:xfrm>
            <a:prstGeom prst="rect">
              <a:avLst/>
            </a:prstGeom>
            <a:ln w="0">
              <a:noFill/>
            </a:ln>
          </p:spPr>
        </p:pic>
      </p:grpSp>
      <p:sp>
        <p:nvSpPr>
          <p:cNvPr id="3" name="Metin kutusu 2">
            <a:extLst>
              <a:ext uri="{FF2B5EF4-FFF2-40B4-BE49-F238E27FC236}">
                <a16:creationId xmlns:a16="http://schemas.microsoft.com/office/drawing/2014/main" id="{C770C18F-16F0-1BFD-6FA7-7D667E488369}"/>
              </a:ext>
            </a:extLst>
          </p:cNvPr>
          <p:cNvSpPr txBox="1"/>
          <p:nvPr/>
        </p:nvSpPr>
        <p:spPr>
          <a:xfrm>
            <a:off x="5016731" y="3711632"/>
            <a:ext cx="4098174" cy="457200"/>
          </a:xfrm>
          <a:prstGeom prst="rect">
            <a:avLst/>
          </a:prstGeom>
          <a:noFill/>
          <a:ln w="0">
            <a:noFill/>
          </a:ln>
        </p:spPr>
        <p:txBody>
          <a:bodyPr lIns="90000" tIns="45000" rIns="90000" bIns="45000" anchor="ctr">
            <a:noAutofit/>
          </a:bodyPr>
          <a:lstStyle/>
          <a:p>
            <a:r>
              <a:rPr lang="en-US" sz="1200" spc="-1" err="1">
                <a:solidFill>
                  <a:srgbClr val="158466"/>
                </a:solidFill>
                <a:latin typeface="Times New Roman"/>
              </a:rPr>
              <a:t>SkADRS</a:t>
            </a:r>
            <a:r>
              <a:rPr lang="en-US" sz="1200" spc="-1">
                <a:solidFill>
                  <a:srgbClr val="158466"/>
                </a:solidFill>
                <a:latin typeface="Times New Roman"/>
              </a:rPr>
              <a:t> changes the secret key for each chain </a:t>
            </a:r>
            <a:endParaRPr lang="en-US" sz="1200" b="0" strike="noStrike" spc="-1">
              <a:solidFill>
                <a:srgbClr val="158466"/>
              </a:solidFill>
              <a:latin typeface="Times New Roman"/>
            </a:endParaRPr>
          </a:p>
        </p:txBody>
      </p:sp>
      <p:cxnSp>
        <p:nvCxnSpPr>
          <p:cNvPr id="9" name="Düz Ok Bağlayıcısı 8">
            <a:extLst>
              <a:ext uri="{FF2B5EF4-FFF2-40B4-BE49-F238E27FC236}">
                <a16:creationId xmlns:a16="http://schemas.microsoft.com/office/drawing/2014/main" id="{D251D722-0CEA-048C-D5F5-255FBABDBFA3}"/>
              </a:ext>
            </a:extLst>
          </p:cNvPr>
          <p:cNvCxnSpPr>
            <a:cxnSpLocks/>
          </p:cNvCxnSpPr>
          <p:nvPr/>
        </p:nvCxnSpPr>
        <p:spPr>
          <a:xfrm>
            <a:off x="3798916" y="3944387"/>
            <a:ext cx="119703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3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34" name="Grup 9"/>
          <p:cNvGrpSpPr/>
          <p:nvPr/>
        </p:nvGrpSpPr>
        <p:grpSpPr>
          <a:xfrm>
            <a:off x="0" y="-26640"/>
            <a:ext cx="9143280" cy="621000"/>
            <a:chOff x="0" y="-26640"/>
            <a:chExt cx="9143280" cy="621000"/>
          </a:xfrm>
        </p:grpSpPr>
        <p:sp>
          <p:nvSpPr>
            <p:cNvPr id="53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36" name="Resim 12"/>
            <p:cNvPicPr/>
            <p:nvPr/>
          </p:nvPicPr>
          <p:blipFill>
            <a:blip r:embed="rId3"/>
            <a:stretch/>
          </p:blipFill>
          <p:spPr>
            <a:xfrm>
              <a:off x="8335440" y="-26640"/>
              <a:ext cx="613440" cy="621000"/>
            </a:xfrm>
            <a:prstGeom prst="rect">
              <a:avLst/>
            </a:prstGeom>
            <a:ln w="0">
              <a:noFill/>
            </a:ln>
          </p:spPr>
        </p:pic>
      </p:grpSp>
      <p:sp>
        <p:nvSpPr>
          <p:cNvPr id="537"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Public Key Generation</a:t>
            </a:r>
            <a:endParaRPr lang="en-US" sz="1800" b="0" strike="noStrike" spc="-1">
              <a:latin typeface="Arial"/>
            </a:endParaRPr>
          </a:p>
        </p:txBody>
      </p:sp>
      <p:pic>
        <p:nvPicPr>
          <p:cNvPr id="538" name="Resim 7"/>
          <p:cNvPicPr/>
          <p:nvPr/>
        </p:nvPicPr>
        <p:blipFill>
          <a:blip r:embed="rId4"/>
          <a:stretch/>
        </p:blipFill>
        <p:spPr>
          <a:xfrm>
            <a:off x="265451" y="1308633"/>
            <a:ext cx="7248960" cy="4879440"/>
          </a:xfrm>
          <a:prstGeom prst="rect">
            <a:avLst/>
          </a:prstGeom>
          <a:ln w="0">
            <a:noFill/>
          </a:ln>
        </p:spPr>
      </p:pic>
      <p:sp>
        <p:nvSpPr>
          <p:cNvPr id="2" name="Sağ Köşeli Ayraç 1">
            <a:extLst>
              <a:ext uri="{FF2B5EF4-FFF2-40B4-BE49-F238E27FC236}">
                <a16:creationId xmlns:a16="http://schemas.microsoft.com/office/drawing/2014/main" id="{D3CA4712-3104-69AC-8EA9-C4E007C6B1F0}"/>
              </a:ext>
            </a:extLst>
          </p:cNvPr>
          <p:cNvSpPr/>
          <p:nvPr/>
        </p:nvSpPr>
        <p:spPr>
          <a:xfrm>
            <a:off x="3823854" y="3283526"/>
            <a:ext cx="108065" cy="631767"/>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3" name="Düz Ok Bağlayıcısı 2">
            <a:extLst>
              <a:ext uri="{FF2B5EF4-FFF2-40B4-BE49-F238E27FC236}">
                <a16:creationId xmlns:a16="http://schemas.microsoft.com/office/drawing/2014/main" id="{A270CCD2-6D2E-AB6D-3730-C86E080DE2B6}"/>
              </a:ext>
            </a:extLst>
          </p:cNvPr>
          <p:cNvCxnSpPr/>
          <p:nvPr/>
        </p:nvCxnSpPr>
        <p:spPr>
          <a:xfrm>
            <a:off x="3931920" y="3603567"/>
            <a:ext cx="964276" cy="831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EBDBD70F-61B6-7177-3CB3-951BD683EC76}"/>
              </a:ext>
            </a:extLst>
          </p:cNvPr>
          <p:cNvSpPr txBox="1"/>
          <p:nvPr/>
        </p:nvSpPr>
        <p:spPr>
          <a:xfrm>
            <a:off x="4871257" y="3458094"/>
            <a:ext cx="21862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sk</a:t>
            </a:r>
            <a:r>
              <a:rPr lang="tr-TR" sz="1200" dirty="0">
                <a:solidFill>
                  <a:srgbClr val="00B050"/>
                </a:solidFill>
                <a:latin typeface="Times New Roman"/>
              </a:rPr>
              <a:t> </a:t>
            </a:r>
            <a:r>
              <a:rPr lang="tr-TR" sz="1200" dirty="0" err="1">
                <a:solidFill>
                  <a:srgbClr val="00B050"/>
                </a:solidFill>
                <a:latin typeface="Times New Roman"/>
              </a:rPr>
              <a:t>from</a:t>
            </a:r>
            <a:r>
              <a:rPr lang="tr-TR" sz="1200" dirty="0">
                <a:solidFill>
                  <a:srgbClr val="00B050"/>
                </a:solidFill>
                <a:latin typeface="Times New Roman"/>
              </a:rPr>
              <a:t> </a:t>
            </a:r>
            <a:r>
              <a:rPr lang="tr-TR" sz="1200" dirty="0" err="1">
                <a:solidFill>
                  <a:srgbClr val="00B050"/>
                </a:solidFill>
                <a:latin typeface="Times New Roman"/>
              </a:rPr>
              <a:t>seed</a:t>
            </a:r>
            <a:r>
              <a:rPr lang="tr-TR" sz="1200" dirty="0">
                <a:solidFill>
                  <a:srgbClr val="00B050"/>
                </a:solidFill>
                <a:latin typeface="Times New Roman"/>
              </a:rPr>
              <a:t> </a:t>
            </a:r>
            <a:r>
              <a:rPr lang="tr-TR" sz="1200" dirty="0" err="1">
                <a:solidFill>
                  <a:srgbClr val="00B050"/>
                </a:solidFill>
                <a:latin typeface="Times New Roman"/>
              </a:rPr>
              <a:t>and</a:t>
            </a:r>
            <a:r>
              <a:rPr lang="tr-TR" sz="1200" dirty="0">
                <a:solidFill>
                  <a:srgbClr val="00B050"/>
                </a:solidFill>
                <a:latin typeface="Times New Roman"/>
              </a:rPr>
              <a:t> </a:t>
            </a:r>
            <a:r>
              <a:rPr lang="tr-TR" sz="1200" dirty="0" err="1">
                <a:solidFill>
                  <a:srgbClr val="00B050"/>
                </a:solidFill>
                <a:latin typeface="Times New Roman"/>
              </a:rPr>
              <a:t>address</a:t>
            </a:r>
            <a:endParaRPr lang="tr-TR" sz="1200" dirty="0">
              <a:solidFill>
                <a:srgbClr val="00B050"/>
              </a:solidFill>
              <a:latin typeface="Times New Roman"/>
            </a:endParaRPr>
          </a:p>
        </p:txBody>
      </p:sp>
      <p:sp>
        <p:nvSpPr>
          <p:cNvPr id="5" name="Sağ Köşeli Ayraç 4">
            <a:extLst>
              <a:ext uri="{FF2B5EF4-FFF2-40B4-BE49-F238E27FC236}">
                <a16:creationId xmlns:a16="http://schemas.microsoft.com/office/drawing/2014/main" id="{51A4C057-3A7C-EDFF-12D2-55F2BC05E864}"/>
              </a:ext>
            </a:extLst>
          </p:cNvPr>
          <p:cNvSpPr/>
          <p:nvPr/>
        </p:nvSpPr>
        <p:spPr>
          <a:xfrm>
            <a:off x="5594465" y="3981795"/>
            <a:ext cx="108065" cy="631767"/>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6" name="Düz Ok Bağlayıcısı 5">
            <a:extLst>
              <a:ext uri="{FF2B5EF4-FFF2-40B4-BE49-F238E27FC236}">
                <a16:creationId xmlns:a16="http://schemas.microsoft.com/office/drawing/2014/main" id="{0F79E9F3-5B7B-C0EE-B2A4-2CA1AE89B2DE}"/>
              </a:ext>
            </a:extLst>
          </p:cNvPr>
          <p:cNvCxnSpPr>
            <a:cxnSpLocks/>
          </p:cNvCxnSpPr>
          <p:nvPr/>
        </p:nvCxnSpPr>
        <p:spPr>
          <a:xfrm>
            <a:off x="5702531" y="4301836"/>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74C24723-E890-6204-EE22-88CE02DFA265}"/>
              </a:ext>
            </a:extLst>
          </p:cNvPr>
          <p:cNvSpPr txBox="1"/>
          <p:nvPr/>
        </p:nvSpPr>
        <p:spPr>
          <a:xfrm>
            <a:off x="6292734" y="4156363"/>
            <a:ext cx="2951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tmp</a:t>
            </a:r>
            <a:r>
              <a:rPr lang="tr-TR" sz="1200" dirty="0">
                <a:solidFill>
                  <a:srgbClr val="00B050"/>
                </a:solidFill>
                <a:latin typeface="Times New Roman"/>
              </a:rPr>
              <a:t> </a:t>
            </a:r>
            <a:r>
              <a:rPr lang="tr-TR" sz="1200" dirty="0" err="1">
                <a:solidFill>
                  <a:srgbClr val="00B050"/>
                </a:solidFill>
                <a:latin typeface="Times New Roman"/>
              </a:rPr>
              <a:t>with</a:t>
            </a:r>
            <a:r>
              <a:rPr lang="tr-TR" sz="1200" dirty="0">
                <a:solidFill>
                  <a:srgbClr val="00B050"/>
                </a:solidFill>
                <a:latin typeface="Times New Roman"/>
              </a:rPr>
              <a:t>  </a:t>
            </a:r>
            <a:r>
              <a:rPr lang="tr-TR" sz="1200" dirty="0" err="1">
                <a:solidFill>
                  <a:srgbClr val="00B050"/>
                </a:solidFill>
                <a:latin typeface="Times New Roman"/>
              </a:rPr>
              <a:t>taking</a:t>
            </a:r>
            <a:r>
              <a:rPr lang="tr-TR" sz="1200" dirty="0">
                <a:solidFill>
                  <a:srgbClr val="00B050"/>
                </a:solidFill>
                <a:latin typeface="Times New Roman"/>
              </a:rPr>
              <a:t> w-1 </a:t>
            </a:r>
            <a:r>
              <a:rPr lang="tr-TR" sz="1200" dirty="0" err="1">
                <a:solidFill>
                  <a:srgbClr val="00B050"/>
                </a:solidFill>
                <a:latin typeface="Times New Roman"/>
              </a:rPr>
              <a:t>times</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sk</a:t>
            </a:r>
            <a:endParaRPr lang="tr-TR" sz="1200" dirty="0">
              <a:solidFill>
                <a:srgbClr val="00B050"/>
              </a:solidFill>
              <a:latin typeface="Times New Roman"/>
            </a:endParaRPr>
          </a:p>
        </p:txBody>
      </p:sp>
      <p:cxnSp>
        <p:nvCxnSpPr>
          <p:cNvPr id="8" name="Düz Ok Bağlayıcısı 7">
            <a:extLst>
              <a:ext uri="{FF2B5EF4-FFF2-40B4-BE49-F238E27FC236}">
                <a16:creationId xmlns:a16="http://schemas.microsoft.com/office/drawing/2014/main" id="{014F5789-24CA-9FA2-8F2C-6FCB84D79375}"/>
              </a:ext>
            </a:extLst>
          </p:cNvPr>
          <p:cNvCxnSpPr>
            <a:cxnSpLocks/>
          </p:cNvCxnSpPr>
          <p:nvPr/>
        </p:nvCxnSpPr>
        <p:spPr>
          <a:xfrm>
            <a:off x="4414058" y="5332614"/>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FEE9FCC1-C559-6502-75D0-86F147AD2736}"/>
              </a:ext>
            </a:extLst>
          </p:cNvPr>
          <p:cNvSpPr txBox="1"/>
          <p:nvPr/>
        </p:nvSpPr>
        <p:spPr>
          <a:xfrm>
            <a:off x="5004261" y="5187141"/>
            <a:ext cx="2951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Take</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tmp</a:t>
            </a:r>
            <a:r>
              <a:rPr lang="tr-TR" sz="1200" dirty="0">
                <a:solidFill>
                  <a:srgbClr val="00B050"/>
                </a:solidFill>
                <a:latin typeface="Times New Roman"/>
              </a:rPr>
              <a:t> </a:t>
            </a:r>
            <a:r>
              <a:rPr lang="tr-TR" sz="1200" dirty="0" err="1">
                <a:solidFill>
                  <a:srgbClr val="00B050"/>
                </a:solidFill>
                <a:latin typeface="Times New Roman"/>
              </a:rPr>
              <a:t>values</a:t>
            </a:r>
            <a:r>
              <a:rPr lang="tr-TR" sz="1200" dirty="0">
                <a:solidFill>
                  <a:srgbClr val="00B050"/>
                </a:solidFill>
                <a:latin typeface="Times New Roman"/>
              </a:rPr>
              <a:t> </a:t>
            </a:r>
            <a:r>
              <a:rPr lang="tr-TR" sz="1200" dirty="0" err="1">
                <a:solidFill>
                  <a:srgbClr val="00B050"/>
                </a:solidFill>
                <a:latin typeface="Times New Roman"/>
              </a:rPr>
              <a:t>and</a:t>
            </a:r>
            <a:r>
              <a:rPr lang="tr-TR" sz="1200" dirty="0">
                <a:solidFill>
                  <a:srgbClr val="00B050"/>
                </a:solidFill>
                <a:latin typeface="Times New Roman"/>
              </a:rPr>
              <a:t> </a:t>
            </a:r>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pk</a:t>
            </a:r>
            <a:r>
              <a:rPr lang="tr-TR" sz="1200" dirty="0">
                <a:solidFill>
                  <a:srgbClr val="00B050"/>
                </a:solidFill>
                <a:latin typeface="Times New Roman"/>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ikdörtgen 13"/>
          <p:cNvSpPr/>
          <p:nvPr/>
        </p:nvSpPr>
        <p:spPr>
          <a:xfrm>
            <a:off x="63360" y="67068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Signature Generation</a:t>
            </a:r>
            <a:endParaRPr lang="en-US" sz="1800" b="0" strike="noStrike" spc="-1">
              <a:latin typeface="Arial"/>
            </a:endParaRPr>
          </a:p>
        </p:txBody>
      </p:sp>
      <p:pic>
        <p:nvPicPr>
          <p:cNvPr id="540" name="Resim 1"/>
          <p:cNvPicPr/>
          <p:nvPr/>
        </p:nvPicPr>
        <p:blipFill>
          <a:blip r:embed="rId3"/>
          <a:srcRect b="4634"/>
          <a:stretch/>
        </p:blipFill>
        <p:spPr>
          <a:xfrm>
            <a:off x="495720" y="1140840"/>
            <a:ext cx="5496840" cy="5373360"/>
          </a:xfrm>
          <a:prstGeom prst="rect">
            <a:avLst/>
          </a:prstGeom>
          <a:ln w="0">
            <a:noFill/>
          </a:ln>
        </p:spPr>
      </p:pic>
      <p:grpSp>
        <p:nvGrpSpPr>
          <p:cNvPr id="541" name="Grup 16"/>
          <p:cNvGrpSpPr/>
          <p:nvPr/>
        </p:nvGrpSpPr>
        <p:grpSpPr>
          <a:xfrm>
            <a:off x="0" y="-26640"/>
            <a:ext cx="9143280" cy="621000"/>
            <a:chOff x="0" y="-26640"/>
            <a:chExt cx="9143280" cy="621000"/>
          </a:xfrm>
        </p:grpSpPr>
        <p:sp>
          <p:nvSpPr>
            <p:cNvPr id="542" name="Dikdörtgen 17"/>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43" name="Resim 18"/>
            <p:cNvPicPr/>
            <p:nvPr/>
          </p:nvPicPr>
          <p:blipFill>
            <a:blip r:embed="rId4"/>
            <a:stretch/>
          </p:blipFill>
          <p:spPr>
            <a:xfrm>
              <a:off x="8335440" y="-26640"/>
              <a:ext cx="613440" cy="621000"/>
            </a:xfrm>
            <a:prstGeom prst="rect">
              <a:avLst/>
            </a:prstGeom>
            <a:ln w="0">
              <a:noFill/>
            </a:ln>
          </p:spPr>
        </p:pic>
      </p:grpSp>
      <p:sp>
        <p:nvSpPr>
          <p:cNvPr id="544" name="Düz Ok Bağlayıcısı 3"/>
          <p:cNvSpPr/>
          <p:nvPr/>
        </p:nvSpPr>
        <p:spPr>
          <a:xfrm>
            <a:off x="4897800" y="410112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45" name="Metin kutusu 6"/>
          <p:cNvSpPr/>
          <p:nvPr/>
        </p:nvSpPr>
        <p:spPr>
          <a:xfrm>
            <a:off x="5504400" y="3962880"/>
            <a:ext cx="25614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Concatanates message and checksum</a:t>
            </a:r>
            <a:endParaRPr lang="en-US" sz="1200" b="0" strike="noStrike" spc="-1">
              <a:latin typeface="Arial"/>
            </a:endParaRPr>
          </a:p>
        </p:txBody>
      </p:sp>
      <p:sp>
        <p:nvSpPr>
          <p:cNvPr id="546" name="Düz Ok Bağlayıcısı 19"/>
          <p:cNvSpPr/>
          <p:nvPr/>
        </p:nvSpPr>
        <p:spPr>
          <a:xfrm>
            <a:off x="2824560" y="530820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47" name="Metin kutusu 20"/>
          <p:cNvSpPr/>
          <p:nvPr/>
        </p:nvSpPr>
        <p:spPr>
          <a:xfrm>
            <a:off x="3431160" y="5169600"/>
            <a:ext cx="369324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b="0" strike="noStrike" spc="-1" err="1">
                <a:solidFill>
                  <a:srgbClr val="00B050"/>
                </a:solidFill>
                <a:latin typeface="Times New Roman"/>
                <a:ea typeface="DejaVu Sans"/>
              </a:rPr>
              <a:t>Produces</a:t>
            </a:r>
            <a:r>
              <a:rPr lang="tr-TR" sz="1200" spc="-1">
                <a:solidFill>
                  <a:srgbClr val="00B050"/>
                </a:solidFill>
                <a:latin typeface="Times New Roman"/>
                <a:ea typeface="DejaVu Sans"/>
              </a:rPr>
              <a:t> </a:t>
            </a:r>
            <a:r>
              <a:rPr lang="tr-TR" sz="1200" b="0" strike="noStrike" spc="-1" err="1">
                <a:solidFill>
                  <a:srgbClr val="00B050"/>
                </a:solidFill>
                <a:latin typeface="Times New Roman"/>
                <a:ea typeface="DejaVu Sans"/>
              </a:rPr>
              <a:t>different</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sk</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by</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changing</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adress</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value</a:t>
            </a:r>
            <a:r>
              <a:rPr lang="tr-TR" sz="1200" spc="-1">
                <a:solidFill>
                  <a:srgbClr val="00B050"/>
                </a:solidFill>
                <a:latin typeface="Times New Roman"/>
                <a:ea typeface="DejaVu Sans"/>
              </a:rPr>
              <a:t> </a:t>
            </a:r>
            <a:endParaRPr lang="en-US" sz="1200" b="0" strike="noStrike" spc="-1">
              <a:latin typeface="Arial"/>
            </a:endParaRPr>
          </a:p>
        </p:txBody>
      </p:sp>
      <p:sp>
        <p:nvSpPr>
          <p:cNvPr id="548" name="Düz Ok Bağlayıcısı 21"/>
          <p:cNvSpPr/>
          <p:nvPr/>
        </p:nvSpPr>
        <p:spPr>
          <a:xfrm>
            <a:off x="4190400" y="577476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49" name="Metin kutusu 22"/>
          <p:cNvSpPr/>
          <p:nvPr/>
        </p:nvSpPr>
        <p:spPr>
          <a:xfrm>
            <a:off x="4797000" y="5636160"/>
            <a:ext cx="31874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Produces signature with hashing sk msg[i] times</a:t>
            </a:r>
            <a:endParaRPr lang="en-US" sz="1200" b="0" strike="noStrike" spc="-1">
              <a:latin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ikdörtgen 13"/>
          <p:cNvSpPr/>
          <p:nvPr/>
        </p:nvSpPr>
        <p:spPr>
          <a:xfrm>
            <a:off x="63360" y="67068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Signature Generation</a:t>
            </a:r>
            <a:endParaRPr lang="en-US" sz="1800" b="0" strike="noStrike" spc="-1">
              <a:latin typeface="Arial"/>
            </a:endParaRPr>
          </a:p>
        </p:txBody>
      </p:sp>
      <p:grpSp>
        <p:nvGrpSpPr>
          <p:cNvPr id="551" name="Grup 16"/>
          <p:cNvGrpSpPr/>
          <p:nvPr/>
        </p:nvGrpSpPr>
        <p:grpSpPr>
          <a:xfrm>
            <a:off x="0" y="-26640"/>
            <a:ext cx="9143280" cy="621000"/>
            <a:chOff x="0" y="-26640"/>
            <a:chExt cx="9143280" cy="621000"/>
          </a:xfrm>
        </p:grpSpPr>
        <p:sp>
          <p:nvSpPr>
            <p:cNvPr id="552" name="Dikdörtgen 17"/>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53" name="Resim 18"/>
            <p:cNvPicPr/>
            <p:nvPr/>
          </p:nvPicPr>
          <p:blipFill>
            <a:blip r:embed="rId3"/>
            <a:stretch/>
          </p:blipFill>
          <p:spPr>
            <a:xfrm>
              <a:off x="8335440" y="-26640"/>
              <a:ext cx="613440" cy="621000"/>
            </a:xfrm>
            <a:prstGeom prst="rect">
              <a:avLst/>
            </a:prstGeom>
            <a:ln w="0">
              <a:noFill/>
            </a:ln>
          </p:spPr>
        </p:pic>
      </p:grpSp>
      <p:pic>
        <p:nvPicPr>
          <p:cNvPr id="554" name="Resim 2"/>
          <p:cNvPicPr/>
          <p:nvPr/>
        </p:nvPicPr>
        <p:blipFill>
          <a:blip r:embed="rId4"/>
          <a:stretch/>
        </p:blipFill>
        <p:spPr>
          <a:xfrm>
            <a:off x="2657160" y="2705400"/>
            <a:ext cx="3830400" cy="2210040"/>
          </a:xfrm>
          <a:prstGeom prst="rect">
            <a:avLst/>
          </a:prstGeom>
          <a:ln w="0">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rup 9"/>
          <p:cNvGrpSpPr/>
          <p:nvPr/>
        </p:nvGrpSpPr>
        <p:grpSpPr>
          <a:xfrm>
            <a:off x="0" y="-26640"/>
            <a:ext cx="9143280" cy="621000"/>
            <a:chOff x="0" y="-26640"/>
            <a:chExt cx="9143280" cy="621000"/>
          </a:xfrm>
        </p:grpSpPr>
        <p:sp>
          <p:nvSpPr>
            <p:cNvPr id="55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57" name="Resim 12"/>
            <p:cNvPicPr/>
            <p:nvPr/>
          </p:nvPicPr>
          <p:blipFill>
            <a:blip r:embed="rId3"/>
            <a:stretch/>
          </p:blipFill>
          <p:spPr>
            <a:xfrm>
              <a:off x="8335440" y="-26640"/>
              <a:ext cx="613440" cy="621000"/>
            </a:xfrm>
            <a:prstGeom prst="rect">
              <a:avLst/>
            </a:prstGeom>
            <a:ln w="0">
              <a:noFill/>
            </a:ln>
          </p:spPr>
        </p:pic>
      </p:grpSp>
      <p:sp>
        <p:nvSpPr>
          <p:cNvPr id="558" name="Dikdörtgen 13"/>
          <p:cNvSpPr/>
          <p:nvPr/>
        </p:nvSpPr>
        <p:spPr>
          <a:xfrm>
            <a:off x="133560" y="750600"/>
            <a:ext cx="669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Public Key Computation from message and signature</a:t>
            </a:r>
            <a:endParaRPr lang="en-US" sz="1800" b="0" strike="noStrike" spc="-1">
              <a:latin typeface="Arial"/>
            </a:endParaRPr>
          </a:p>
        </p:txBody>
      </p:sp>
      <p:pic>
        <p:nvPicPr>
          <p:cNvPr id="559" name="Resim 1"/>
          <p:cNvPicPr/>
          <p:nvPr/>
        </p:nvPicPr>
        <p:blipFill>
          <a:blip r:embed="rId4"/>
          <a:stretch/>
        </p:blipFill>
        <p:spPr>
          <a:xfrm>
            <a:off x="303840" y="1300320"/>
            <a:ext cx="6965640" cy="5395320"/>
          </a:xfrm>
          <a:prstGeom prst="rect">
            <a:avLst/>
          </a:prstGeom>
          <a:ln w="0">
            <a:noFill/>
          </a:ln>
        </p:spPr>
      </p:pic>
      <p:sp>
        <p:nvSpPr>
          <p:cNvPr id="561" name="Düz Ok Bağlayıcısı 10"/>
          <p:cNvSpPr/>
          <p:nvPr/>
        </p:nvSpPr>
        <p:spPr>
          <a:xfrm>
            <a:off x="6011640" y="487080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62" name="Metin kutusu 14"/>
          <p:cNvSpPr/>
          <p:nvPr/>
        </p:nvSpPr>
        <p:spPr>
          <a:xfrm>
            <a:off x="6605640" y="4731480"/>
            <a:ext cx="2443483"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b="0" strike="noStrike" spc="-1" err="1">
                <a:solidFill>
                  <a:srgbClr val="00B050"/>
                </a:solidFill>
                <a:latin typeface="Times New Roman"/>
                <a:ea typeface="DejaVu Sans"/>
              </a:rPr>
              <a:t>Hash</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the</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signature</a:t>
            </a:r>
            <a:r>
              <a:rPr lang="tr-TR" sz="1200" b="0" strike="noStrike" spc="-1">
                <a:solidFill>
                  <a:srgbClr val="00B050"/>
                </a:solidFill>
                <a:latin typeface="Times New Roman"/>
                <a:ea typeface="DejaVu Sans"/>
              </a:rPr>
              <a:t> w-1-msg[i] </a:t>
            </a:r>
            <a:r>
              <a:rPr lang="tr-TR" sz="1200" b="0" strike="noStrike" spc="-1" err="1">
                <a:solidFill>
                  <a:srgbClr val="00B050"/>
                </a:solidFill>
                <a:latin typeface="Times New Roman"/>
                <a:ea typeface="DejaVu Sans"/>
              </a:rPr>
              <a:t>times</a:t>
            </a:r>
            <a:endParaRPr lang="tr-TR" sz="1200" b="0" strike="noStrike" spc="-1" err="1">
              <a:solidFill>
                <a:srgbClr val="00B050"/>
              </a:solidFill>
              <a:latin typeface="Times New Roman"/>
            </a:endParaRPr>
          </a:p>
        </p:txBody>
      </p:sp>
      <p:sp>
        <p:nvSpPr>
          <p:cNvPr id="2" name="Düz Ok Bağlayıcısı 10">
            <a:extLst>
              <a:ext uri="{FF2B5EF4-FFF2-40B4-BE49-F238E27FC236}">
                <a16:creationId xmlns:a16="http://schemas.microsoft.com/office/drawing/2014/main" id="{44AB0509-72D7-7A74-6053-0ADD88CA8D21}"/>
              </a:ext>
            </a:extLst>
          </p:cNvPr>
          <p:cNvSpPr/>
          <p:nvPr/>
        </p:nvSpPr>
        <p:spPr>
          <a:xfrm flipV="1">
            <a:off x="4166215" y="5793873"/>
            <a:ext cx="1267101" cy="7952"/>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4">
            <a:extLst>
              <a:ext uri="{FF2B5EF4-FFF2-40B4-BE49-F238E27FC236}">
                <a16:creationId xmlns:a16="http://schemas.microsoft.com/office/drawing/2014/main" id="{C6A76658-5C38-EFC7-EFD5-8577C9F1357C}"/>
              </a:ext>
            </a:extLst>
          </p:cNvPr>
          <p:cNvSpPr/>
          <p:nvPr/>
        </p:nvSpPr>
        <p:spPr>
          <a:xfrm>
            <a:off x="5466796" y="5662505"/>
            <a:ext cx="2443483"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err="1">
                <a:solidFill>
                  <a:srgbClr val="00B050"/>
                </a:solidFill>
                <a:latin typeface="Times New Roman"/>
              </a:rPr>
              <a:t>Take</a:t>
            </a:r>
            <a:r>
              <a:rPr lang="tr-TR" sz="1200" spc="-1">
                <a:solidFill>
                  <a:srgbClr val="00B050"/>
                </a:solidFill>
                <a:latin typeface="Times New Roman"/>
              </a:rPr>
              <a:t> final </a:t>
            </a:r>
            <a:r>
              <a:rPr lang="tr-TR" sz="1200" spc="-1" err="1">
                <a:solidFill>
                  <a:srgbClr val="00B050"/>
                </a:solidFill>
                <a:latin typeface="Times New Roman"/>
              </a:rPr>
              <a:t>hash</a:t>
            </a:r>
            <a:r>
              <a:rPr lang="tr-TR" sz="1200" spc="-1">
                <a:solidFill>
                  <a:srgbClr val="00B050"/>
                </a:solidFill>
                <a:latin typeface="Times New Roman"/>
              </a:rPr>
              <a:t> </a:t>
            </a:r>
            <a:r>
              <a:rPr lang="tr-TR" sz="1200" spc="-1" err="1">
                <a:solidFill>
                  <a:srgbClr val="00B050"/>
                </a:solidFill>
                <a:latin typeface="Times New Roman"/>
              </a:rPr>
              <a:t>and</a:t>
            </a:r>
            <a:r>
              <a:rPr lang="tr-TR" sz="1200" spc="-1">
                <a:solidFill>
                  <a:srgbClr val="00B050"/>
                </a:solidFill>
                <a:latin typeface="Times New Roman"/>
              </a:rPr>
              <a:t> </a:t>
            </a:r>
            <a:r>
              <a:rPr lang="tr-TR" sz="1200" spc="-1" err="1">
                <a:solidFill>
                  <a:srgbClr val="00B050"/>
                </a:solidFill>
                <a:latin typeface="Times New Roman"/>
              </a:rPr>
              <a:t>obtain</a:t>
            </a:r>
            <a:r>
              <a:rPr lang="tr-TR" sz="1200" spc="-1">
                <a:solidFill>
                  <a:srgbClr val="00B050"/>
                </a:solidFill>
                <a:latin typeface="Times New Roman"/>
              </a:rPr>
              <a:t> </a:t>
            </a:r>
            <a:r>
              <a:rPr lang="tr-TR" sz="1200" spc="-1" err="1">
                <a:solidFill>
                  <a:srgbClr val="00B050"/>
                </a:solidFill>
                <a:latin typeface="Times New Roman"/>
              </a:rPr>
              <a:t>pk</a:t>
            </a:r>
            <a:endParaRPr lang="tr-TR" sz="1200" b="0" strike="noStrike" spc="-1" err="1">
              <a:solidFill>
                <a:srgbClr val="00B050"/>
              </a:solidFill>
              <a:latin typeface="Times New Roman"/>
            </a:endParaRPr>
          </a:p>
        </p:txBody>
      </p:sp>
      <p:sp>
        <p:nvSpPr>
          <p:cNvPr id="5" name="Sağ Köşeli Ayraç 4">
            <a:extLst>
              <a:ext uri="{FF2B5EF4-FFF2-40B4-BE49-F238E27FC236}">
                <a16:creationId xmlns:a16="http://schemas.microsoft.com/office/drawing/2014/main" id="{B27F1D85-8108-C291-8A0F-24C49CBEF2C1}"/>
              </a:ext>
            </a:extLst>
          </p:cNvPr>
          <p:cNvSpPr/>
          <p:nvPr/>
        </p:nvSpPr>
        <p:spPr>
          <a:xfrm>
            <a:off x="5902036" y="4555373"/>
            <a:ext cx="108065" cy="631767"/>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6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65" name="Grup 9"/>
          <p:cNvGrpSpPr/>
          <p:nvPr/>
        </p:nvGrpSpPr>
        <p:grpSpPr>
          <a:xfrm>
            <a:off x="0" y="-26640"/>
            <a:ext cx="9143280" cy="621000"/>
            <a:chOff x="0" y="-26640"/>
            <a:chExt cx="9143280" cy="621000"/>
          </a:xfrm>
        </p:grpSpPr>
        <p:sp>
          <p:nvSpPr>
            <p:cNvPr id="56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67" name="Resim 12"/>
            <p:cNvPicPr/>
            <p:nvPr/>
          </p:nvPicPr>
          <p:blipFill>
            <a:blip r:embed="rId3"/>
            <a:stretch/>
          </p:blipFill>
          <p:spPr>
            <a:xfrm>
              <a:off x="8335440" y="-26640"/>
              <a:ext cx="613440" cy="621000"/>
            </a:xfrm>
            <a:prstGeom prst="rect">
              <a:avLst/>
            </a:prstGeom>
            <a:ln w="0">
              <a:noFill/>
            </a:ln>
          </p:spPr>
        </p:pic>
      </p:grpSp>
      <p:sp>
        <p:nvSpPr>
          <p:cNvPr id="568"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sp>
        <p:nvSpPr>
          <p:cNvPr id="569" name="Dikdörtgen 1"/>
          <p:cNvSpPr/>
          <p:nvPr/>
        </p:nvSpPr>
        <p:spPr>
          <a:xfrm>
            <a:off x="557280" y="1402200"/>
            <a:ext cx="641700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XMSS has the following parameters:</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Times New Roman"/>
                <a:ea typeface="DejaVu Sans"/>
              </a:rPr>
              <a:t>h′ : the height (number of levels - 1) of the tree.</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Times New Roman"/>
                <a:ea typeface="DejaVu Sans"/>
              </a:rPr>
              <a:t>n : the length in bytes of messages as well as of each node.</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Times New Roman"/>
                <a:ea typeface="DejaVu Sans"/>
              </a:rPr>
              <a:t>w : the Winternitz parameter as defined for WOTS</a:t>
            </a:r>
            <a:r>
              <a:rPr lang="tr-TR" sz="1800" b="0" strike="noStrike" spc="-1">
                <a:solidFill>
                  <a:srgbClr val="000000"/>
                </a:solidFill>
                <a:latin typeface="Times New Roman"/>
                <a:ea typeface="DejaVu Sans"/>
              </a:rPr>
              <a:t>+</a:t>
            </a:r>
            <a:endParaRPr lang="en-US" sz="1800" b="0" strike="noStrike" spc="-1">
              <a:latin typeface="Arial"/>
            </a:endParaRPr>
          </a:p>
        </p:txBody>
      </p:sp>
      <p:sp>
        <p:nvSpPr>
          <p:cNvPr id="570" name="Oval 3"/>
          <p:cNvSpPr/>
          <p:nvPr/>
        </p:nvSpPr>
        <p:spPr>
          <a:xfrm>
            <a:off x="234720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1" name="Oval 14"/>
          <p:cNvSpPr/>
          <p:nvPr/>
        </p:nvSpPr>
        <p:spPr>
          <a:xfrm>
            <a:off x="298440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2" name="Oval 15"/>
          <p:cNvSpPr/>
          <p:nvPr/>
        </p:nvSpPr>
        <p:spPr>
          <a:xfrm>
            <a:off x="362124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3" name="Oval 16"/>
          <p:cNvSpPr/>
          <p:nvPr/>
        </p:nvSpPr>
        <p:spPr>
          <a:xfrm>
            <a:off x="425844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4" name="Oval 22"/>
          <p:cNvSpPr/>
          <p:nvPr/>
        </p:nvSpPr>
        <p:spPr>
          <a:xfrm>
            <a:off x="2637000" y="44499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5" name="Oval 23"/>
          <p:cNvSpPr/>
          <p:nvPr/>
        </p:nvSpPr>
        <p:spPr>
          <a:xfrm>
            <a:off x="3911040" y="44499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6" name="Oval 24"/>
          <p:cNvSpPr/>
          <p:nvPr/>
        </p:nvSpPr>
        <p:spPr>
          <a:xfrm>
            <a:off x="3264840" y="39002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7" name="Düz Bağlayıcı 26"/>
          <p:cNvSpPr/>
          <p:nvPr/>
        </p:nvSpPr>
        <p:spPr>
          <a:xfrm flipH="1" flipV="1">
            <a:off x="2781360" y="473076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78" name="Düz Bağlayıcı 28"/>
          <p:cNvSpPr/>
          <p:nvPr/>
        </p:nvSpPr>
        <p:spPr>
          <a:xfrm flipV="1">
            <a:off x="2491920" y="4730760"/>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79" name="Düz Bağlayıcı 29"/>
          <p:cNvSpPr/>
          <p:nvPr/>
        </p:nvSpPr>
        <p:spPr>
          <a:xfrm flipH="1" flipV="1">
            <a:off x="4055760" y="474372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0" name="Düz Bağlayıcı 30"/>
          <p:cNvSpPr/>
          <p:nvPr/>
        </p:nvSpPr>
        <p:spPr>
          <a:xfrm flipV="1">
            <a:off x="3765960" y="474372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1" name="Düz Bağlayıcı 31"/>
          <p:cNvSpPr/>
          <p:nvPr/>
        </p:nvSpPr>
        <p:spPr>
          <a:xfrm flipV="1">
            <a:off x="2788200" y="418104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2" name="Düz Bağlayıcı 33"/>
          <p:cNvSpPr/>
          <p:nvPr/>
        </p:nvSpPr>
        <p:spPr>
          <a:xfrm flipH="1" flipV="1">
            <a:off x="3409560" y="418104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3" name="Sağ Ayraç 35"/>
          <p:cNvSpPr/>
          <p:nvPr/>
        </p:nvSpPr>
        <p:spPr>
          <a:xfrm>
            <a:off x="4737960" y="3775320"/>
            <a:ext cx="244440" cy="1561680"/>
          </a:xfrm>
          <a:prstGeom prst="rightBrace">
            <a:avLst>
              <a:gd name="adj1" fmla="val 8333"/>
              <a:gd name="adj2" fmla="val 50000"/>
            </a:avLst>
          </a:prstGeom>
          <a:noFill/>
          <a:ln>
            <a:solidFill>
              <a:srgbClr val="000000"/>
            </a:solidFill>
          </a:ln>
        </p:spPr>
        <p:style>
          <a:lnRef idx="1">
            <a:schemeClr val="accent1"/>
          </a:lnRef>
          <a:fillRef idx="0">
            <a:schemeClr val="accent1"/>
          </a:fillRef>
          <a:effectRef idx="0">
            <a:schemeClr val="accent1"/>
          </a:effectRef>
          <a:fontRef idx="minor"/>
        </p:style>
      </p:sp>
      <p:sp>
        <p:nvSpPr>
          <p:cNvPr id="584" name="Metin kutusu 36"/>
          <p:cNvSpPr/>
          <p:nvPr/>
        </p:nvSpPr>
        <p:spPr>
          <a:xfrm>
            <a:off x="5110200" y="4274280"/>
            <a:ext cx="31006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Merkel tree with </a:t>
            </a:r>
            <a:r>
              <a:rPr lang="en-US" sz="1400" b="0" strike="noStrike" spc="-1">
                <a:solidFill>
                  <a:srgbClr val="000000"/>
                </a:solidFill>
                <a:latin typeface="Times New Roman"/>
                <a:ea typeface="DejaVu Sans"/>
              </a:rPr>
              <a:t>h′</a:t>
            </a:r>
            <a:r>
              <a:rPr lang="tr-TR" sz="1400" b="0" strike="noStrike" spc="-1">
                <a:solidFill>
                  <a:srgbClr val="000000"/>
                </a:solidFill>
                <a:latin typeface="Times New Roman"/>
                <a:ea typeface="DejaVu Sans"/>
              </a:rPr>
              <a:t>=2 so can authenticates  WOTS+ public keys </a:t>
            </a:r>
            <a:endParaRPr lang="en-US" sz="1400" b="0" strike="noStrike" spc="-1">
              <a:latin typeface="Arial"/>
            </a:endParaRPr>
          </a:p>
        </p:txBody>
      </p:sp>
      <p:sp>
        <p:nvSpPr>
          <p:cNvPr id="585" name="Metin kutusu 37"/>
          <p:cNvSpPr/>
          <p:nvPr/>
        </p:nvSpPr>
        <p:spPr>
          <a:xfrm>
            <a:off x="2955240" y="3331440"/>
            <a:ext cx="963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400" b="0" strike="noStrike" spc="-1">
                <a:solidFill>
                  <a:srgbClr val="00B050"/>
                </a:solidFill>
                <a:latin typeface="Times New Roman"/>
                <a:ea typeface="DejaVu Sans"/>
              </a:rPr>
              <a:t>XMSS </a:t>
            </a:r>
            <a:endParaRPr lang="en-US" sz="1400" b="0" strike="noStrike" spc="-1">
              <a:latin typeface="Arial"/>
            </a:endParaRPr>
          </a:p>
          <a:p>
            <a:pPr algn="ctr">
              <a:lnSpc>
                <a:spcPct val="100000"/>
              </a:lnSpc>
              <a:buNone/>
            </a:pPr>
            <a:r>
              <a:rPr lang="tr-TR" sz="1400" b="0" strike="noStrike" spc="-1">
                <a:solidFill>
                  <a:srgbClr val="00B050"/>
                </a:solidFill>
                <a:latin typeface="Times New Roman"/>
                <a:ea typeface="DejaVu Sans"/>
              </a:rPr>
              <a:t>public key</a:t>
            </a:r>
            <a:endParaRPr lang="en-US" sz="1400" b="0" strike="noStrike" spc="-1">
              <a:latin typeface="Arial"/>
            </a:endParaRPr>
          </a:p>
        </p:txBody>
      </p:sp>
      <p:sp>
        <p:nvSpPr>
          <p:cNvPr id="586" name="Metin kutusu 38"/>
          <p:cNvSpPr/>
          <p:nvPr/>
        </p:nvSpPr>
        <p:spPr>
          <a:xfrm>
            <a:off x="2351061" y="5488135"/>
            <a:ext cx="2193284" cy="306323"/>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tr-TR" sz="1400" b="0" strike="noStrike" spc="-1">
                <a:solidFill>
                  <a:srgbClr val="00B050"/>
                </a:solidFill>
                <a:latin typeface="Times New Roman"/>
                <a:ea typeface="DejaVu Sans"/>
              </a:rPr>
              <a:t>WOTS+</a:t>
            </a:r>
            <a:r>
              <a:rPr lang="tr-TR" sz="1400" spc="-1">
                <a:solidFill>
                  <a:srgbClr val="00B050"/>
                </a:solidFill>
                <a:latin typeface="Times New Roman"/>
                <a:ea typeface="DejaVu Sans"/>
              </a:rPr>
              <a:t> </a:t>
            </a:r>
            <a:r>
              <a:rPr lang="tr-TR" sz="1400" b="0" strike="noStrike" spc="-1" err="1">
                <a:solidFill>
                  <a:srgbClr val="00B050"/>
                </a:solidFill>
                <a:latin typeface="Times New Roman"/>
                <a:ea typeface="DejaVu Sans"/>
              </a:rPr>
              <a:t>public</a:t>
            </a:r>
            <a:r>
              <a:rPr lang="tr-TR" sz="1400" b="0" strike="noStrike" spc="-1">
                <a:solidFill>
                  <a:srgbClr val="00B050"/>
                </a:solidFill>
                <a:latin typeface="Times New Roman"/>
                <a:ea typeface="DejaVu Sans"/>
              </a:rPr>
              <a:t> </a:t>
            </a:r>
            <a:r>
              <a:rPr lang="tr-TR" sz="1400" b="0" strike="noStrike" spc="-1" err="1">
                <a:solidFill>
                  <a:srgbClr val="00B050"/>
                </a:solidFill>
                <a:latin typeface="Times New Roman"/>
                <a:ea typeface="DejaVu Sans"/>
              </a:rPr>
              <a:t>key</a:t>
            </a:r>
            <a:endParaRPr lang="en-US" sz="1400" b="0" strike="noStrike" spc="-1" err="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1">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157FD89B-8A8F-4608-8EF3-319F02DE56CD}">
  <we:reference id="wa200005566" version="3.0.0.2" store="tr-TR" storeType="OMEX"/>
  <we:alternateReferences>
    <we:reference id="WA200005566" version="3.0.0.2"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7EE3639-6F22-46CA-9A09-5575DDDE2B17}">
  <we:reference id="wa104363616" version="1.0.0.0" store="en-US" storeType="OMEX"/>
  <we:alternateReferences>
    <we:reference id="wa104363616" version="1.0.0.0" store="wa10436361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4CFD8D2C-A826-4583-A5DA-F0AC517B328C}">
  <we:reference id="wa200005016" version="1.0.0.0" store="en-US" storeType="OMEX"/>
  <we:alternateReferences>
    <we:reference id="wa200005016" version="1.0.0.0" store="wa20000501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32012</TotalTime>
  <Words>5693</Words>
  <Application>Microsoft Office PowerPoint</Application>
  <PresentationFormat>On-screen Show (4:3)</PresentationFormat>
  <Paragraphs>1179</Paragraphs>
  <Slides>151</Slides>
  <Notes>130</Notes>
  <HiddenSlides>23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151</vt:i4>
      </vt:variant>
    </vt:vector>
  </HeadingPairs>
  <TitlesOfParts>
    <vt:vector size="162" baseType="lpstr">
      <vt:lpstr>Arial</vt:lpstr>
      <vt:lpstr>Calibri</vt:lpstr>
      <vt:lpstr>Calibri Light</vt:lpstr>
      <vt:lpstr>Cambria Math</vt:lpstr>
      <vt:lpstr>SFRM1095</vt:lpstr>
      <vt:lpstr>StarSymbol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Halil İbrahim KAPLAN</dc:creator>
  <dc:description/>
  <cp:lastModifiedBy>halil kaplan</cp:lastModifiedBy>
  <cp:revision>296</cp:revision>
  <dcterms:created xsi:type="dcterms:W3CDTF">2021-12-29T05:43:09Z</dcterms:created>
  <dcterms:modified xsi:type="dcterms:W3CDTF">2024-08-21T13:22:44Z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3</vt:i4>
  </property>
  <property fmtid="{D5CDD505-2E9C-101B-9397-08002B2CF9AE}" pid="3" name="Notes">
    <vt:i4>95</vt:i4>
  </property>
  <property fmtid="{D5CDD505-2E9C-101B-9397-08002B2CF9AE}" pid="4" name="PresentationFormat">
    <vt:lpwstr>Ekran Gösterisi (4:3)</vt:lpwstr>
  </property>
  <property fmtid="{D5CDD505-2E9C-101B-9397-08002B2CF9AE}" pid="5" name="Slides">
    <vt:i4>98</vt:i4>
  </property>
</Properties>
</file>